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674" r:id="rId5"/>
    <p:sldMasterId id="2147483676" r:id="rId6"/>
  </p:sldMasterIdLst>
  <p:sldIdLst>
    <p:sldId id="261" r:id="rId7"/>
    <p:sldId id="294" r:id="rId8"/>
    <p:sldId id="267" r:id="rId9"/>
    <p:sldId id="281" r:id="rId10"/>
    <p:sldId id="299" r:id="rId11"/>
    <p:sldId id="280" r:id="rId12"/>
    <p:sldId id="297" r:id="rId13"/>
    <p:sldId id="298" r:id="rId14"/>
    <p:sldId id="296" r:id="rId15"/>
    <p:sldId id="268" r:id="rId16"/>
    <p:sldId id="301" r:id="rId17"/>
    <p:sldId id="269" r:id="rId18"/>
    <p:sldId id="283" r:id="rId19"/>
    <p:sldId id="282" r:id="rId20"/>
    <p:sldId id="300" r:id="rId21"/>
    <p:sldId id="295" r:id="rId22"/>
    <p:sldId id="290" r:id="rId23"/>
  </p:sldIdLst>
  <p:sldSz cx="13004800" cy="9753600"/>
  <p:notesSz cx="6799263" cy="9929813"/>
  <p:defaultTextStyle>
    <a:defPPr>
      <a:defRPr lang="nl-NL"/>
    </a:defPPr>
    <a:lvl1pPr marL="0" algn="l" defTabSz="1300460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1pPr>
    <a:lvl2pPr marL="650230" algn="l" defTabSz="1300460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2pPr>
    <a:lvl3pPr marL="1300460" algn="l" defTabSz="1300460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3pPr>
    <a:lvl4pPr marL="1950690" algn="l" defTabSz="1300460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4pPr>
    <a:lvl5pPr marL="2600919" algn="l" defTabSz="1300460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5pPr>
    <a:lvl6pPr marL="3251149" algn="l" defTabSz="1300460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6pPr>
    <a:lvl7pPr marL="3901379" algn="l" defTabSz="1300460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7pPr>
    <a:lvl8pPr marL="4551609" algn="l" defTabSz="1300460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8pPr>
    <a:lvl9pPr marL="5201839" algn="l" defTabSz="1300460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72" userDrawn="1">
          <p15:clr>
            <a:srgbClr val="A4A3A4"/>
          </p15:clr>
        </p15:guide>
        <p15:guide id="2" pos="409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nk Botter" initials="HB" lastIdx="57" clrIdx="0">
    <p:extLst>
      <p:ext uri="{19B8F6BF-5375-455C-9EA6-DF929625EA0E}">
        <p15:presenceInfo xmlns:p15="http://schemas.microsoft.com/office/powerpoint/2012/main" userId="6a70f358fb4946fb" providerId="Windows Live"/>
      </p:ext>
    </p:extLst>
  </p:cmAuthor>
  <p:cmAuthor id="2" name="Brendan" initials="B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8C9"/>
    <a:srgbClr val="82D251"/>
    <a:srgbClr val="E0EED4"/>
    <a:srgbClr val="66FF33"/>
    <a:srgbClr val="1966FF"/>
    <a:srgbClr val="CCEAE5"/>
    <a:srgbClr val="00947D"/>
    <a:srgbClr val="78B324"/>
    <a:srgbClr val="ACD5F0"/>
    <a:srgbClr val="E5F2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5FE1A84-D165-4F95-B791-2FF5CAC3C8B1}" v="85" dt="2020-08-26T07:46:52.3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2" autoAdjust="0"/>
    <p:restoredTop sz="96740" autoAdjust="0"/>
  </p:normalViewPr>
  <p:slideViewPr>
    <p:cSldViewPr showGuides="1">
      <p:cViewPr varScale="1">
        <p:scale>
          <a:sx n="49" d="100"/>
          <a:sy n="49" d="100"/>
        </p:scale>
        <p:origin x="1374" y="54"/>
      </p:cViewPr>
      <p:guideLst>
        <p:guide orient="horz" pos="3072"/>
        <p:guide pos="40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elten, LLM (Liene)" userId="b8fe06bb-7cfa-4f96-b8a0-f4e7fbc49ef5" providerId="ADAL" clId="{A5FE1A84-D165-4F95-B791-2FF5CAC3C8B1}"/>
    <pc:docChg chg="undo custSel addSld delSld modSld sldOrd">
      <pc:chgData name="Selten, LLM (Liene)" userId="b8fe06bb-7cfa-4f96-b8a0-f4e7fbc49ef5" providerId="ADAL" clId="{A5FE1A84-D165-4F95-B791-2FF5CAC3C8B1}" dt="2020-08-26T07:51:39.447" v="1197" actId="47"/>
      <pc:docMkLst>
        <pc:docMk/>
      </pc:docMkLst>
      <pc:sldChg chg="addSp delSp modSp mod">
        <pc:chgData name="Selten, LLM (Liene)" userId="b8fe06bb-7cfa-4f96-b8a0-f4e7fbc49ef5" providerId="ADAL" clId="{A5FE1A84-D165-4F95-B791-2FF5CAC3C8B1}" dt="2020-08-24T18:31:16.666" v="349" actId="1035"/>
        <pc:sldMkLst>
          <pc:docMk/>
          <pc:sldMk cId="2776987195" sldId="261"/>
        </pc:sldMkLst>
        <pc:spChg chg="del">
          <ac:chgData name="Selten, LLM (Liene)" userId="b8fe06bb-7cfa-4f96-b8a0-f4e7fbc49ef5" providerId="ADAL" clId="{A5FE1A84-D165-4F95-B791-2FF5CAC3C8B1}" dt="2020-08-24T18:31:09.379" v="345" actId="478"/>
          <ac:spMkLst>
            <pc:docMk/>
            <pc:sldMk cId="2776987195" sldId="261"/>
            <ac:spMk id="2" creationId="{00000000-0000-0000-0000-000000000000}"/>
          </ac:spMkLst>
        </pc:spChg>
        <pc:spChg chg="mod">
          <ac:chgData name="Selten, LLM (Liene)" userId="b8fe06bb-7cfa-4f96-b8a0-f4e7fbc49ef5" providerId="ADAL" clId="{A5FE1A84-D165-4F95-B791-2FF5CAC3C8B1}" dt="2020-08-24T18:31:16.666" v="349" actId="1035"/>
          <ac:spMkLst>
            <pc:docMk/>
            <pc:sldMk cId="2776987195" sldId="261"/>
            <ac:spMk id="3" creationId="{00000000-0000-0000-0000-000000000000}"/>
          </ac:spMkLst>
        </pc:spChg>
        <pc:spChg chg="add del mod">
          <ac:chgData name="Selten, LLM (Liene)" userId="b8fe06bb-7cfa-4f96-b8a0-f4e7fbc49ef5" providerId="ADAL" clId="{A5FE1A84-D165-4F95-B791-2FF5CAC3C8B1}" dt="2020-08-24T18:31:11.637" v="346" actId="478"/>
          <ac:spMkLst>
            <pc:docMk/>
            <pc:sldMk cId="2776987195" sldId="261"/>
            <ac:spMk id="8" creationId="{B008E20C-5163-489E-A3F3-9469D657F3D7}"/>
          </ac:spMkLst>
        </pc:spChg>
        <pc:picChg chg="add mod">
          <ac:chgData name="Selten, LLM (Liene)" userId="b8fe06bb-7cfa-4f96-b8a0-f4e7fbc49ef5" providerId="ADAL" clId="{A5FE1A84-D165-4F95-B791-2FF5CAC3C8B1}" dt="2020-08-24T18:20:23.845" v="11" actId="1035"/>
          <ac:picMkLst>
            <pc:docMk/>
            <pc:sldMk cId="2776987195" sldId="261"/>
            <ac:picMk id="7" creationId="{CCC8AB35-C2DF-4106-9C2F-A860F678FA5B}"/>
          </ac:picMkLst>
        </pc:picChg>
      </pc:sldChg>
      <pc:sldChg chg="delSp modSp add del mod delAnim">
        <pc:chgData name="Selten, LLM (Liene)" userId="b8fe06bb-7cfa-4f96-b8a0-f4e7fbc49ef5" providerId="ADAL" clId="{A5FE1A84-D165-4F95-B791-2FF5CAC3C8B1}" dt="2020-08-26T07:09:54.871" v="980" actId="47"/>
        <pc:sldMkLst>
          <pc:docMk/>
          <pc:sldMk cId="1928496991" sldId="265"/>
        </pc:sldMkLst>
        <pc:picChg chg="del mod">
          <ac:chgData name="Selten, LLM (Liene)" userId="b8fe06bb-7cfa-4f96-b8a0-f4e7fbc49ef5" providerId="ADAL" clId="{A5FE1A84-D165-4F95-B791-2FF5CAC3C8B1}" dt="2020-08-26T07:08:55.828" v="971" actId="21"/>
          <ac:picMkLst>
            <pc:docMk/>
            <pc:sldMk cId="1928496991" sldId="265"/>
            <ac:picMk id="4" creationId="{00000000-0000-0000-0000-000000000000}"/>
          </ac:picMkLst>
        </pc:picChg>
        <pc:picChg chg="del">
          <ac:chgData name="Selten, LLM (Liene)" userId="b8fe06bb-7cfa-4f96-b8a0-f4e7fbc49ef5" providerId="ADAL" clId="{A5FE1A84-D165-4F95-B791-2FF5CAC3C8B1}" dt="2020-08-26T07:09:26.914" v="978" actId="21"/>
          <ac:picMkLst>
            <pc:docMk/>
            <pc:sldMk cId="1928496991" sldId="265"/>
            <ac:picMk id="5" creationId="{00000000-0000-0000-0000-000000000000}"/>
          </ac:picMkLst>
        </pc:picChg>
      </pc:sldChg>
      <pc:sldChg chg="addSp modSp mod modAnim">
        <pc:chgData name="Selten, LLM (Liene)" userId="b8fe06bb-7cfa-4f96-b8a0-f4e7fbc49ef5" providerId="ADAL" clId="{A5FE1A84-D165-4F95-B791-2FF5CAC3C8B1}" dt="2020-08-26T07:46:52.348" v="1196"/>
        <pc:sldMkLst>
          <pc:docMk/>
          <pc:sldMk cId="3896318775" sldId="267"/>
        </pc:sldMkLst>
        <pc:spChg chg="mod">
          <ac:chgData name="Selten, LLM (Liene)" userId="b8fe06bb-7cfa-4f96-b8a0-f4e7fbc49ef5" providerId="ADAL" clId="{A5FE1A84-D165-4F95-B791-2FF5CAC3C8B1}" dt="2020-08-24T18:21:01.843" v="22" actId="20577"/>
          <ac:spMkLst>
            <pc:docMk/>
            <pc:sldMk cId="3896318775" sldId="267"/>
            <ac:spMk id="2" creationId="{00000000-0000-0000-0000-000000000000}"/>
          </ac:spMkLst>
        </pc:spChg>
        <pc:spChg chg="mod">
          <ac:chgData name="Selten, LLM (Liene)" userId="b8fe06bb-7cfa-4f96-b8a0-f4e7fbc49ef5" providerId="ADAL" clId="{A5FE1A84-D165-4F95-B791-2FF5CAC3C8B1}" dt="2020-08-26T07:46:20.416" v="1187" actId="1076"/>
          <ac:spMkLst>
            <pc:docMk/>
            <pc:sldMk cId="3896318775" sldId="267"/>
            <ac:spMk id="3" creationId="{00000000-0000-0000-0000-000000000000}"/>
          </ac:spMkLst>
        </pc:spChg>
        <pc:picChg chg="add">
          <ac:chgData name="Selten, LLM (Liene)" userId="b8fe06bb-7cfa-4f96-b8a0-f4e7fbc49ef5" providerId="ADAL" clId="{A5FE1A84-D165-4F95-B791-2FF5CAC3C8B1}" dt="2020-08-24T18:29:44.521" v="316" actId="22"/>
          <ac:picMkLst>
            <pc:docMk/>
            <pc:sldMk cId="3896318775" sldId="267"/>
            <ac:picMk id="5" creationId="{0CE9197C-EDF6-4B04-8777-004E2C0DB76F}"/>
          </ac:picMkLst>
        </pc:picChg>
        <pc:picChg chg="add mod">
          <ac:chgData name="Selten, LLM (Liene)" userId="b8fe06bb-7cfa-4f96-b8a0-f4e7fbc49ef5" providerId="ADAL" clId="{A5FE1A84-D165-4F95-B791-2FF5CAC3C8B1}" dt="2020-08-26T07:46:34.816" v="1194" actId="1076"/>
          <ac:picMkLst>
            <pc:docMk/>
            <pc:sldMk cId="3896318775" sldId="267"/>
            <ac:picMk id="7" creationId="{14D62602-52B3-415B-84E6-A635115D249B}"/>
          </ac:picMkLst>
        </pc:picChg>
        <pc:picChg chg="mod">
          <ac:chgData name="Selten, LLM (Liene)" userId="b8fe06bb-7cfa-4f96-b8a0-f4e7fbc49ef5" providerId="ADAL" clId="{A5FE1A84-D165-4F95-B791-2FF5CAC3C8B1}" dt="2020-08-26T07:46:16.880" v="1186" actId="1076"/>
          <ac:picMkLst>
            <pc:docMk/>
            <pc:sldMk cId="3896318775" sldId="267"/>
            <ac:picMk id="1026" creationId="{00000000-0000-0000-0000-000000000000}"/>
          </ac:picMkLst>
        </pc:picChg>
      </pc:sldChg>
      <pc:sldChg chg="addSp modSp mod">
        <pc:chgData name="Selten, LLM (Liene)" userId="b8fe06bb-7cfa-4f96-b8a0-f4e7fbc49ef5" providerId="ADAL" clId="{A5FE1A84-D165-4F95-B791-2FF5CAC3C8B1}" dt="2020-08-24T18:32:03.917" v="382" actId="20577"/>
        <pc:sldMkLst>
          <pc:docMk/>
          <pc:sldMk cId="2857257059" sldId="268"/>
        </pc:sldMkLst>
        <pc:spChg chg="mod">
          <ac:chgData name="Selten, LLM (Liene)" userId="b8fe06bb-7cfa-4f96-b8a0-f4e7fbc49ef5" providerId="ADAL" clId="{A5FE1A84-D165-4F95-B791-2FF5CAC3C8B1}" dt="2020-08-24T18:32:03.917" v="382" actId="20577"/>
          <ac:spMkLst>
            <pc:docMk/>
            <pc:sldMk cId="2857257059" sldId="268"/>
            <ac:spMk id="10" creationId="{667969FB-4260-44CC-8C74-20218EB5DDCF}"/>
          </ac:spMkLst>
        </pc:spChg>
        <pc:picChg chg="add">
          <ac:chgData name="Selten, LLM (Liene)" userId="b8fe06bb-7cfa-4f96-b8a0-f4e7fbc49ef5" providerId="ADAL" clId="{A5FE1A84-D165-4F95-B791-2FF5CAC3C8B1}" dt="2020-08-24T18:29:55.590" v="319" actId="22"/>
          <ac:picMkLst>
            <pc:docMk/>
            <pc:sldMk cId="2857257059" sldId="268"/>
            <ac:picMk id="2" creationId="{23327B4A-0B3A-4A6B-AD6B-439BF44C9CBE}"/>
          </ac:picMkLst>
        </pc:picChg>
      </pc:sldChg>
      <pc:sldChg chg="addSp modSp mod">
        <pc:chgData name="Selten, LLM (Liene)" userId="b8fe06bb-7cfa-4f96-b8a0-f4e7fbc49ef5" providerId="ADAL" clId="{A5FE1A84-D165-4F95-B791-2FF5CAC3C8B1}" dt="2020-08-26T07:33:12.969" v="1148" actId="14100"/>
        <pc:sldMkLst>
          <pc:docMk/>
          <pc:sldMk cId="1547988685" sldId="269"/>
        </pc:sldMkLst>
        <pc:spChg chg="mod">
          <ac:chgData name="Selten, LLM (Liene)" userId="b8fe06bb-7cfa-4f96-b8a0-f4e7fbc49ef5" providerId="ADAL" clId="{A5FE1A84-D165-4F95-B791-2FF5CAC3C8B1}" dt="2020-08-24T18:31:58.833" v="374" actId="20577"/>
          <ac:spMkLst>
            <pc:docMk/>
            <pc:sldMk cId="1547988685" sldId="269"/>
            <ac:spMk id="2" creationId="{00000000-0000-0000-0000-000000000000}"/>
          </ac:spMkLst>
        </pc:spChg>
        <pc:spChg chg="mod">
          <ac:chgData name="Selten, LLM (Liene)" userId="b8fe06bb-7cfa-4f96-b8a0-f4e7fbc49ef5" providerId="ADAL" clId="{A5FE1A84-D165-4F95-B791-2FF5CAC3C8B1}" dt="2020-08-26T07:33:02.498" v="1145" actId="1076"/>
          <ac:spMkLst>
            <pc:docMk/>
            <pc:sldMk cId="1547988685" sldId="269"/>
            <ac:spMk id="6" creationId="{D3CBAD63-604E-4B45-A8D5-68F6C1E8DDDB}"/>
          </ac:spMkLst>
        </pc:spChg>
        <pc:spChg chg="mod">
          <ac:chgData name="Selten, LLM (Liene)" userId="b8fe06bb-7cfa-4f96-b8a0-f4e7fbc49ef5" providerId="ADAL" clId="{A5FE1A84-D165-4F95-B791-2FF5CAC3C8B1}" dt="2020-08-26T07:33:06.321" v="1146" actId="1076"/>
          <ac:spMkLst>
            <pc:docMk/>
            <pc:sldMk cId="1547988685" sldId="269"/>
            <ac:spMk id="15" creationId="{BEF483F9-B78F-4D63-BAC0-8A6E75D231B7}"/>
          </ac:spMkLst>
        </pc:spChg>
        <pc:spChg chg="mod">
          <ac:chgData name="Selten, LLM (Liene)" userId="b8fe06bb-7cfa-4f96-b8a0-f4e7fbc49ef5" providerId="ADAL" clId="{A5FE1A84-D165-4F95-B791-2FF5CAC3C8B1}" dt="2020-08-26T07:33:12.969" v="1148" actId="14100"/>
          <ac:spMkLst>
            <pc:docMk/>
            <pc:sldMk cId="1547988685" sldId="269"/>
            <ac:spMk id="16" creationId="{BEF483F9-B78F-4D63-BAC0-8A6E75D231B7}"/>
          </ac:spMkLst>
        </pc:spChg>
        <pc:picChg chg="add">
          <ac:chgData name="Selten, LLM (Liene)" userId="b8fe06bb-7cfa-4f96-b8a0-f4e7fbc49ef5" providerId="ADAL" clId="{A5FE1A84-D165-4F95-B791-2FF5CAC3C8B1}" dt="2020-08-24T18:29:58.118" v="320" actId="22"/>
          <ac:picMkLst>
            <pc:docMk/>
            <pc:sldMk cId="1547988685" sldId="269"/>
            <ac:picMk id="3" creationId="{A76F8B2D-04C1-45CB-B0EF-A66023C07009}"/>
          </ac:picMkLst>
        </pc:picChg>
        <pc:picChg chg="mod">
          <ac:chgData name="Selten, LLM (Liene)" userId="b8fe06bb-7cfa-4f96-b8a0-f4e7fbc49ef5" providerId="ADAL" clId="{A5FE1A84-D165-4F95-B791-2FF5CAC3C8B1}" dt="2020-08-26T07:32:55.209" v="1143" actId="1076"/>
          <ac:picMkLst>
            <pc:docMk/>
            <pc:sldMk cId="1547988685" sldId="269"/>
            <ac:picMk id="1026" creationId="{00000000-0000-0000-0000-000000000000}"/>
          </ac:picMkLst>
        </pc:picChg>
      </pc:sldChg>
      <pc:sldChg chg="del">
        <pc:chgData name="Selten, LLM (Liene)" userId="b8fe06bb-7cfa-4f96-b8a0-f4e7fbc49ef5" providerId="ADAL" clId="{A5FE1A84-D165-4F95-B791-2FF5CAC3C8B1}" dt="2020-08-24T18:30:09.002" v="323" actId="47"/>
        <pc:sldMkLst>
          <pc:docMk/>
          <pc:sldMk cId="2348664044" sldId="270"/>
        </pc:sldMkLst>
      </pc:sldChg>
      <pc:sldChg chg="del">
        <pc:chgData name="Selten, LLM (Liene)" userId="b8fe06bb-7cfa-4f96-b8a0-f4e7fbc49ef5" providerId="ADAL" clId="{A5FE1A84-D165-4F95-B791-2FF5CAC3C8B1}" dt="2020-08-24T18:30:13.673" v="325" actId="47"/>
        <pc:sldMkLst>
          <pc:docMk/>
          <pc:sldMk cId="3215442427" sldId="271"/>
        </pc:sldMkLst>
      </pc:sldChg>
      <pc:sldChg chg="del">
        <pc:chgData name="Selten, LLM (Liene)" userId="b8fe06bb-7cfa-4f96-b8a0-f4e7fbc49ef5" providerId="ADAL" clId="{A5FE1A84-D165-4F95-B791-2FF5CAC3C8B1}" dt="2020-08-24T18:30:16.906" v="329" actId="47"/>
        <pc:sldMkLst>
          <pc:docMk/>
          <pc:sldMk cId="1028491354" sldId="272"/>
        </pc:sldMkLst>
      </pc:sldChg>
      <pc:sldChg chg="del">
        <pc:chgData name="Selten, LLM (Liene)" userId="b8fe06bb-7cfa-4f96-b8a0-f4e7fbc49ef5" providerId="ADAL" clId="{A5FE1A84-D165-4F95-B791-2FF5CAC3C8B1}" dt="2020-08-24T18:30:18.142" v="331" actId="47"/>
        <pc:sldMkLst>
          <pc:docMk/>
          <pc:sldMk cId="2247532888" sldId="273"/>
        </pc:sldMkLst>
      </pc:sldChg>
      <pc:sldChg chg="del">
        <pc:chgData name="Selten, LLM (Liene)" userId="b8fe06bb-7cfa-4f96-b8a0-f4e7fbc49ef5" providerId="ADAL" clId="{A5FE1A84-D165-4F95-B791-2FF5CAC3C8B1}" dt="2020-08-24T18:30:22.029" v="334" actId="47"/>
        <pc:sldMkLst>
          <pc:docMk/>
          <pc:sldMk cId="1911712194" sldId="274"/>
        </pc:sldMkLst>
      </pc:sldChg>
      <pc:sldChg chg="del">
        <pc:chgData name="Selten, LLM (Liene)" userId="b8fe06bb-7cfa-4f96-b8a0-f4e7fbc49ef5" providerId="ADAL" clId="{A5FE1A84-D165-4F95-B791-2FF5CAC3C8B1}" dt="2020-08-24T18:30:22.693" v="335" actId="47"/>
        <pc:sldMkLst>
          <pc:docMk/>
          <pc:sldMk cId="2367557141" sldId="275"/>
        </pc:sldMkLst>
      </pc:sldChg>
      <pc:sldChg chg="del">
        <pc:chgData name="Selten, LLM (Liene)" userId="b8fe06bb-7cfa-4f96-b8a0-f4e7fbc49ef5" providerId="ADAL" clId="{A5FE1A84-D165-4F95-B791-2FF5CAC3C8B1}" dt="2020-08-24T18:30:23.494" v="336" actId="47"/>
        <pc:sldMkLst>
          <pc:docMk/>
          <pc:sldMk cId="3606242590" sldId="276"/>
        </pc:sldMkLst>
      </pc:sldChg>
      <pc:sldChg chg="del">
        <pc:chgData name="Selten, LLM (Liene)" userId="b8fe06bb-7cfa-4f96-b8a0-f4e7fbc49ef5" providerId="ADAL" clId="{A5FE1A84-D165-4F95-B791-2FF5CAC3C8B1}" dt="2020-08-24T18:30:24.905" v="338" actId="47"/>
        <pc:sldMkLst>
          <pc:docMk/>
          <pc:sldMk cId="168060317" sldId="277"/>
        </pc:sldMkLst>
      </pc:sldChg>
      <pc:sldChg chg="addSp modSp mod modAnim">
        <pc:chgData name="Selten, LLM (Liene)" userId="b8fe06bb-7cfa-4f96-b8a0-f4e7fbc49ef5" providerId="ADAL" clId="{A5FE1A84-D165-4F95-B791-2FF5CAC3C8B1}" dt="2020-08-26T07:27:12.094" v="1112" actId="20577"/>
        <pc:sldMkLst>
          <pc:docMk/>
          <pc:sldMk cId="3896318775" sldId="280"/>
        </pc:sldMkLst>
        <pc:spChg chg="mod">
          <ac:chgData name="Selten, LLM (Liene)" userId="b8fe06bb-7cfa-4f96-b8a0-f4e7fbc49ef5" providerId="ADAL" clId="{A5FE1A84-D165-4F95-B791-2FF5CAC3C8B1}" dt="2020-08-24T18:32:08.731" v="390" actId="20577"/>
          <ac:spMkLst>
            <pc:docMk/>
            <pc:sldMk cId="3896318775" sldId="280"/>
            <ac:spMk id="2" creationId="{00000000-0000-0000-0000-000000000000}"/>
          </ac:spMkLst>
        </pc:spChg>
        <pc:spChg chg="mod">
          <ac:chgData name="Selten, LLM (Liene)" userId="b8fe06bb-7cfa-4f96-b8a0-f4e7fbc49ef5" providerId="ADAL" clId="{A5FE1A84-D165-4F95-B791-2FF5CAC3C8B1}" dt="2020-08-26T06:53:10.507" v="831" actId="14100"/>
          <ac:spMkLst>
            <pc:docMk/>
            <pc:sldMk cId="3896318775" sldId="280"/>
            <ac:spMk id="3" creationId="{00000000-0000-0000-0000-000000000000}"/>
          </ac:spMkLst>
        </pc:spChg>
        <pc:spChg chg="mod">
          <ac:chgData name="Selten, LLM (Liene)" userId="b8fe06bb-7cfa-4f96-b8a0-f4e7fbc49ef5" providerId="ADAL" clId="{A5FE1A84-D165-4F95-B791-2FF5CAC3C8B1}" dt="2020-08-26T07:27:12.094" v="1112" actId="20577"/>
          <ac:spMkLst>
            <pc:docMk/>
            <pc:sldMk cId="3896318775" sldId="280"/>
            <ac:spMk id="4" creationId="{00000000-0000-0000-0000-000000000000}"/>
          </ac:spMkLst>
        </pc:spChg>
        <pc:spChg chg="add mod">
          <ac:chgData name="Selten, LLM (Liene)" userId="b8fe06bb-7cfa-4f96-b8a0-f4e7fbc49ef5" providerId="ADAL" clId="{A5FE1A84-D165-4F95-B791-2FF5CAC3C8B1}" dt="2020-08-26T07:01:20.474" v="903" actId="1076"/>
          <ac:spMkLst>
            <pc:docMk/>
            <pc:sldMk cId="3896318775" sldId="280"/>
            <ac:spMk id="9" creationId="{C8B428D9-DA1B-4EAC-BC8E-1A39531E5766}"/>
          </ac:spMkLst>
        </pc:spChg>
        <pc:spChg chg="add mod">
          <ac:chgData name="Selten, LLM (Liene)" userId="b8fe06bb-7cfa-4f96-b8a0-f4e7fbc49ef5" providerId="ADAL" clId="{A5FE1A84-D165-4F95-B791-2FF5CAC3C8B1}" dt="2020-08-26T07:15:12.545" v="1000" actId="14100"/>
          <ac:spMkLst>
            <pc:docMk/>
            <pc:sldMk cId="3896318775" sldId="280"/>
            <ac:spMk id="10" creationId="{2100F5C6-B26E-497B-86D4-545EB0641DAF}"/>
          </ac:spMkLst>
        </pc:spChg>
        <pc:spChg chg="add mod">
          <ac:chgData name="Selten, LLM (Liene)" userId="b8fe06bb-7cfa-4f96-b8a0-f4e7fbc49ef5" providerId="ADAL" clId="{A5FE1A84-D165-4F95-B791-2FF5CAC3C8B1}" dt="2020-08-26T07:15:28.105" v="1011" actId="1076"/>
          <ac:spMkLst>
            <pc:docMk/>
            <pc:sldMk cId="3896318775" sldId="280"/>
            <ac:spMk id="11" creationId="{D5909CEF-75D2-4460-97BB-5E046A007C9B}"/>
          </ac:spMkLst>
        </pc:spChg>
        <pc:picChg chg="add">
          <ac:chgData name="Selten, LLM (Liene)" userId="b8fe06bb-7cfa-4f96-b8a0-f4e7fbc49ef5" providerId="ADAL" clId="{A5FE1A84-D165-4F95-B791-2FF5CAC3C8B1}" dt="2020-08-24T18:29:52.703" v="318" actId="22"/>
          <ac:picMkLst>
            <pc:docMk/>
            <pc:sldMk cId="3896318775" sldId="280"/>
            <ac:picMk id="5" creationId="{253432A7-1B54-452A-A8F8-B63C160C38F1}"/>
          </ac:picMkLst>
        </pc:picChg>
      </pc:sldChg>
      <pc:sldChg chg="addSp modSp mod modAnim">
        <pc:chgData name="Selten, LLM (Liene)" userId="b8fe06bb-7cfa-4f96-b8a0-f4e7fbc49ef5" providerId="ADAL" clId="{A5FE1A84-D165-4F95-B791-2FF5CAC3C8B1}" dt="2020-08-26T07:25:35.620" v="1103" actId="171"/>
        <pc:sldMkLst>
          <pc:docMk/>
          <pc:sldMk cId="3896318775" sldId="281"/>
        </pc:sldMkLst>
        <pc:spChg chg="mod">
          <ac:chgData name="Selten, LLM (Liene)" userId="b8fe06bb-7cfa-4f96-b8a0-f4e7fbc49ef5" providerId="ADAL" clId="{A5FE1A84-D165-4F95-B791-2FF5CAC3C8B1}" dt="2020-08-24T18:32:12.750" v="398" actId="20577"/>
          <ac:spMkLst>
            <pc:docMk/>
            <pc:sldMk cId="3896318775" sldId="281"/>
            <ac:spMk id="2" creationId="{00000000-0000-0000-0000-000000000000}"/>
          </ac:spMkLst>
        </pc:spChg>
        <pc:spChg chg="mod">
          <ac:chgData name="Selten, LLM (Liene)" userId="b8fe06bb-7cfa-4f96-b8a0-f4e7fbc49ef5" providerId="ADAL" clId="{A5FE1A84-D165-4F95-B791-2FF5CAC3C8B1}" dt="2020-08-26T06:52:29.101" v="829" actId="403"/>
          <ac:spMkLst>
            <pc:docMk/>
            <pc:sldMk cId="3896318775" sldId="281"/>
            <ac:spMk id="3" creationId="{00000000-0000-0000-0000-000000000000}"/>
          </ac:spMkLst>
        </pc:spChg>
        <pc:spChg chg="add mod">
          <ac:chgData name="Selten, LLM (Liene)" userId="b8fe06bb-7cfa-4f96-b8a0-f4e7fbc49ef5" providerId="ADAL" clId="{A5FE1A84-D165-4F95-B791-2FF5CAC3C8B1}" dt="2020-08-26T06:58:27.854" v="878" actId="14100"/>
          <ac:spMkLst>
            <pc:docMk/>
            <pc:sldMk cId="3896318775" sldId="281"/>
            <ac:spMk id="12" creationId="{B2E8A5D9-1A70-4542-9AFF-3594120B7287}"/>
          </ac:spMkLst>
        </pc:spChg>
        <pc:picChg chg="add">
          <ac:chgData name="Selten, LLM (Liene)" userId="b8fe06bb-7cfa-4f96-b8a0-f4e7fbc49ef5" providerId="ADAL" clId="{A5FE1A84-D165-4F95-B791-2FF5CAC3C8B1}" dt="2020-08-24T18:29:50.397" v="317" actId="22"/>
          <ac:picMkLst>
            <pc:docMk/>
            <pc:sldMk cId="3896318775" sldId="281"/>
            <ac:picMk id="5" creationId="{3938CF6D-53E5-468C-AD22-A85557FB0084}"/>
          </ac:picMkLst>
        </pc:picChg>
        <pc:picChg chg="mod">
          <ac:chgData name="Selten, LLM (Liene)" userId="b8fe06bb-7cfa-4f96-b8a0-f4e7fbc49ef5" providerId="ADAL" clId="{A5FE1A84-D165-4F95-B791-2FF5CAC3C8B1}" dt="2020-08-26T06:52:16.267" v="827" actId="1076"/>
          <ac:picMkLst>
            <pc:docMk/>
            <pc:sldMk cId="3896318775" sldId="281"/>
            <ac:picMk id="9" creationId="{A606B87E-BFD9-429B-A636-04857CE11553}"/>
          </ac:picMkLst>
        </pc:picChg>
        <pc:picChg chg="add mod">
          <ac:chgData name="Selten, LLM (Liene)" userId="b8fe06bb-7cfa-4f96-b8a0-f4e7fbc49ef5" providerId="ADAL" clId="{A5FE1A84-D165-4F95-B791-2FF5CAC3C8B1}" dt="2020-08-26T07:25:35.620" v="1103" actId="171"/>
          <ac:picMkLst>
            <pc:docMk/>
            <pc:sldMk cId="3896318775" sldId="281"/>
            <ac:picMk id="13" creationId="{C02E01C9-DA8C-4DC2-8A33-2B3CCF6BB158}"/>
          </ac:picMkLst>
        </pc:picChg>
      </pc:sldChg>
      <pc:sldChg chg="addSp modSp mod">
        <pc:chgData name="Selten, LLM (Liene)" userId="b8fe06bb-7cfa-4f96-b8a0-f4e7fbc49ef5" providerId="ADAL" clId="{A5FE1A84-D165-4F95-B791-2FF5CAC3C8B1}" dt="2020-08-26T07:33:47.440" v="1153" actId="1076"/>
        <pc:sldMkLst>
          <pc:docMk/>
          <pc:sldMk cId="1547988685" sldId="282"/>
        </pc:sldMkLst>
        <pc:spChg chg="mod">
          <ac:chgData name="Selten, LLM (Liene)" userId="b8fe06bb-7cfa-4f96-b8a0-f4e7fbc49ef5" providerId="ADAL" clId="{A5FE1A84-D165-4F95-B791-2FF5CAC3C8B1}" dt="2020-08-24T18:31:42.232" v="357" actId="20577"/>
          <ac:spMkLst>
            <pc:docMk/>
            <pc:sldMk cId="1547988685" sldId="282"/>
            <ac:spMk id="2" creationId="{00000000-0000-0000-0000-000000000000}"/>
          </ac:spMkLst>
        </pc:spChg>
        <pc:spChg chg="mod">
          <ac:chgData name="Selten, LLM (Liene)" userId="b8fe06bb-7cfa-4f96-b8a0-f4e7fbc49ef5" providerId="ADAL" clId="{A5FE1A84-D165-4F95-B791-2FF5CAC3C8B1}" dt="2020-08-26T07:33:47.440" v="1153" actId="1076"/>
          <ac:spMkLst>
            <pc:docMk/>
            <pc:sldMk cId="1547988685" sldId="282"/>
            <ac:spMk id="6" creationId="{D3CBAD63-604E-4B45-A8D5-68F6C1E8DDDB}"/>
          </ac:spMkLst>
        </pc:spChg>
        <pc:picChg chg="add">
          <ac:chgData name="Selten, LLM (Liene)" userId="b8fe06bb-7cfa-4f96-b8a0-f4e7fbc49ef5" providerId="ADAL" clId="{A5FE1A84-D165-4F95-B791-2FF5CAC3C8B1}" dt="2020-08-24T18:30:04.797" v="322" actId="22"/>
          <ac:picMkLst>
            <pc:docMk/>
            <pc:sldMk cId="1547988685" sldId="282"/>
            <ac:picMk id="3" creationId="{58F1A522-D6B7-4A45-85E8-14EAF6225033}"/>
          </ac:picMkLst>
        </pc:picChg>
        <pc:picChg chg="mod">
          <ac:chgData name="Selten, LLM (Liene)" userId="b8fe06bb-7cfa-4f96-b8a0-f4e7fbc49ef5" providerId="ADAL" clId="{A5FE1A84-D165-4F95-B791-2FF5CAC3C8B1}" dt="2020-08-26T07:33:42.489" v="1151" actId="1076"/>
          <ac:picMkLst>
            <pc:docMk/>
            <pc:sldMk cId="1547988685" sldId="282"/>
            <ac:picMk id="2050" creationId="{00000000-0000-0000-0000-000000000000}"/>
          </ac:picMkLst>
        </pc:picChg>
      </pc:sldChg>
      <pc:sldChg chg="addSp modSp mod">
        <pc:chgData name="Selten, LLM (Liene)" userId="b8fe06bb-7cfa-4f96-b8a0-f4e7fbc49ef5" providerId="ADAL" clId="{A5FE1A84-D165-4F95-B791-2FF5CAC3C8B1}" dt="2020-08-26T07:33:32.900" v="1149" actId="403"/>
        <pc:sldMkLst>
          <pc:docMk/>
          <pc:sldMk cId="1547988685" sldId="283"/>
        </pc:sldMkLst>
        <pc:spChg chg="mod">
          <ac:chgData name="Selten, LLM (Liene)" userId="b8fe06bb-7cfa-4f96-b8a0-f4e7fbc49ef5" providerId="ADAL" clId="{A5FE1A84-D165-4F95-B791-2FF5CAC3C8B1}" dt="2020-08-24T18:31:54.399" v="366" actId="20577"/>
          <ac:spMkLst>
            <pc:docMk/>
            <pc:sldMk cId="1547988685" sldId="283"/>
            <ac:spMk id="2" creationId="{00000000-0000-0000-0000-000000000000}"/>
          </ac:spMkLst>
        </pc:spChg>
        <pc:spChg chg="mod">
          <ac:chgData name="Selten, LLM (Liene)" userId="b8fe06bb-7cfa-4f96-b8a0-f4e7fbc49ef5" providerId="ADAL" clId="{A5FE1A84-D165-4F95-B791-2FF5CAC3C8B1}" dt="2020-08-26T07:33:32.900" v="1149" actId="403"/>
          <ac:spMkLst>
            <pc:docMk/>
            <pc:sldMk cId="1547988685" sldId="283"/>
            <ac:spMk id="6" creationId="{D3CBAD63-604E-4B45-A8D5-68F6C1E8DDDB}"/>
          </ac:spMkLst>
        </pc:spChg>
        <pc:picChg chg="add">
          <ac:chgData name="Selten, LLM (Liene)" userId="b8fe06bb-7cfa-4f96-b8a0-f4e7fbc49ef5" providerId="ADAL" clId="{A5FE1A84-D165-4F95-B791-2FF5CAC3C8B1}" dt="2020-08-24T18:30:01.626" v="321" actId="22"/>
          <ac:picMkLst>
            <pc:docMk/>
            <pc:sldMk cId="1547988685" sldId="283"/>
            <ac:picMk id="3" creationId="{B2C1E6F8-4D0F-42A8-B161-718A7AE9B154}"/>
          </ac:picMkLst>
        </pc:picChg>
        <pc:picChg chg="mod">
          <ac:chgData name="Selten, LLM (Liene)" userId="b8fe06bb-7cfa-4f96-b8a0-f4e7fbc49ef5" providerId="ADAL" clId="{A5FE1A84-D165-4F95-B791-2FF5CAC3C8B1}" dt="2020-08-24T18:37:05.508" v="461" actId="1076"/>
          <ac:picMkLst>
            <pc:docMk/>
            <pc:sldMk cId="1547988685" sldId="283"/>
            <ac:picMk id="3074" creationId="{00000000-0000-0000-0000-000000000000}"/>
          </ac:picMkLst>
        </pc:picChg>
      </pc:sldChg>
      <pc:sldChg chg="del">
        <pc:chgData name="Selten, LLM (Liene)" userId="b8fe06bb-7cfa-4f96-b8a0-f4e7fbc49ef5" providerId="ADAL" clId="{A5FE1A84-D165-4F95-B791-2FF5CAC3C8B1}" dt="2020-08-24T18:30:14.651" v="326" actId="47"/>
        <pc:sldMkLst>
          <pc:docMk/>
          <pc:sldMk cId="3215442427" sldId="284"/>
        </pc:sldMkLst>
      </pc:sldChg>
      <pc:sldChg chg="del">
        <pc:chgData name="Selten, LLM (Liene)" userId="b8fe06bb-7cfa-4f96-b8a0-f4e7fbc49ef5" providerId="ADAL" clId="{A5FE1A84-D165-4F95-B791-2FF5CAC3C8B1}" dt="2020-08-24T18:30:16.270" v="328" actId="47"/>
        <pc:sldMkLst>
          <pc:docMk/>
          <pc:sldMk cId="3215442427" sldId="286"/>
        </pc:sldMkLst>
      </pc:sldChg>
      <pc:sldChg chg="del">
        <pc:chgData name="Selten, LLM (Liene)" userId="b8fe06bb-7cfa-4f96-b8a0-f4e7fbc49ef5" providerId="ADAL" clId="{A5FE1A84-D165-4F95-B791-2FF5CAC3C8B1}" dt="2020-08-24T18:30:15.535" v="327" actId="47"/>
        <pc:sldMkLst>
          <pc:docMk/>
          <pc:sldMk cId="3215442427" sldId="287"/>
        </pc:sldMkLst>
      </pc:sldChg>
      <pc:sldChg chg="del">
        <pc:chgData name="Selten, LLM (Liene)" userId="b8fe06bb-7cfa-4f96-b8a0-f4e7fbc49ef5" providerId="ADAL" clId="{A5FE1A84-D165-4F95-B791-2FF5CAC3C8B1}" dt="2020-08-24T18:30:17.489" v="330" actId="47"/>
        <pc:sldMkLst>
          <pc:docMk/>
          <pc:sldMk cId="1028491354" sldId="288"/>
        </pc:sldMkLst>
      </pc:sldChg>
      <pc:sldChg chg="del">
        <pc:chgData name="Selten, LLM (Liene)" userId="b8fe06bb-7cfa-4f96-b8a0-f4e7fbc49ef5" providerId="ADAL" clId="{A5FE1A84-D165-4F95-B791-2FF5CAC3C8B1}" dt="2020-08-24T18:30:20.829" v="333" actId="47"/>
        <pc:sldMkLst>
          <pc:docMk/>
          <pc:sldMk cId="2247532888" sldId="289"/>
        </pc:sldMkLst>
      </pc:sldChg>
      <pc:sldChg chg="modSp mod">
        <pc:chgData name="Selten, LLM (Liene)" userId="b8fe06bb-7cfa-4f96-b8a0-f4e7fbc49ef5" providerId="ADAL" clId="{A5FE1A84-D165-4F95-B791-2FF5CAC3C8B1}" dt="2020-08-26T07:06:35.346" v="968" actId="20577"/>
        <pc:sldMkLst>
          <pc:docMk/>
          <pc:sldMk cId="1131174077" sldId="290"/>
        </pc:sldMkLst>
        <pc:spChg chg="mod">
          <ac:chgData name="Selten, LLM (Liene)" userId="b8fe06bb-7cfa-4f96-b8a0-f4e7fbc49ef5" providerId="ADAL" clId="{A5FE1A84-D165-4F95-B791-2FF5CAC3C8B1}" dt="2020-08-24T18:31:48.145" v="358"/>
          <ac:spMkLst>
            <pc:docMk/>
            <pc:sldMk cId="1131174077" sldId="290"/>
            <ac:spMk id="2" creationId="{FA194ACA-3945-41E5-A946-74C75563DFCA}"/>
          </ac:spMkLst>
        </pc:spChg>
        <pc:spChg chg="mod">
          <ac:chgData name="Selten, LLM (Liene)" userId="b8fe06bb-7cfa-4f96-b8a0-f4e7fbc49ef5" providerId="ADAL" clId="{A5FE1A84-D165-4F95-B791-2FF5CAC3C8B1}" dt="2020-08-26T07:06:35.346" v="968" actId="20577"/>
          <ac:spMkLst>
            <pc:docMk/>
            <pc:sldMk cId="1131174077" sldId="290"/>
            <ac:spMk id="3" creationId="{EA2A3547-07FA-4ADC-BE6F-57C5911AE4A5}"/>
          </ac:spMkLst>
        </pc:spChg>
      </pc:sldChg>
      <pc:sldChg chg="del">
        <pc:chgData name="Selten, LLM (Liene)" userId="b8fe06bb-7cfa-4f96-b8a0-f4e7fbc49ef5" providerId="ADAL" clId="{A5FE1A84-D165-4F95-B791-2FF5CAC3C8B1}" dt="2020-08-24T18:30:18.755" v="332" actId="47"/>
        <pc:sldMkLst>
          <pc:docMk/>
          <pc:sldMk cId="2247532888" sldId="290"/>
        </pc:sldMkLst>
      </pc:sldChg>
      <pc:sldChg chg="del">
        <pc:chgData name="Selten, LLM (Liene)" userId="b8fe06bb-7cfa-4f96-b8a0-f4e7fbc49ef5" providerId="ADAL" clId="{A5FE1A84-D165-4F95-B791-2FF5CAC3C8B1}" dt="2020-08-24T18:30:10.434" v="324" actId="47"/>
        <pc:sldMkLst>
          <pc:docMk/>
          <pc:sldMk cId="2247532888" sldId="291"/>
        </pc:sldMkLst>
      </pc:sldChg>
      <pc:sldChg chg="del">
        <pc:chgData name="Selten, LLM (Liene)" userId="b8fe06bb-7cfa-4f96-b8a0-f4e7fbc49ef5" providerId="ADAL" clId="{A5FE1A84-D165-4F95-B791-2FF5CAC3C8B1}" dt="2020-08-24T18:30:24.218" v="337" actId="47"/>
        <pc:sldMkLst>
          <pc:docMk/>
          <pc:sldMk cId="3606242590" sldId="292"/>
        </pc:sldMkLst>
      </pc:sldChg>
      <pc:sldChg chg="modSp del mod ord">
        <pc:chgData name="Selten, LLM (Liene)" userId="b8fe06bb-7cfa-4f96-b8a0-f4e7fbc49ef5" providerId="ADAL" clId="{A5FE1A84-D165-4F95-B791-2FF5CAC3C8B1}" dt="2020-08-26T07:51:39.447" v="1197" actId="47"/>
        <pc:sldMkLst>
          <pc:docMk/>
          <pc:sldMk cId="517348989" sldId="293"/>
        </pc:sldMkLst>
        <pc:spChg chg="mod">
          <ac:chgData name="Selten, LLM (Liene)" userId="b8fe06bb-7cfa-4f96-b8a0-f4e7fbc49ef5" providerId="ADAL" clId="{A5FE1A84-D165-4F95-B791-2FF5CAC3C8B1}" dt="2020-08-24T18:21:10.849" v="23"/>
          <ac:spMkLst>
            <pc:docMk/>
            <pc:sldMk cId="517348989" sldId="293"/>
            <ac:spMk id="2" creationId="{E88730C3-E112-4FEE-BAB0-71A6380229F7}"/>
          </ac:spMkLst>
        </pc:spChg>
        <pc:spChg chg="mod">
          <ac:chgData name="Selten, LLM (Liene)" userId="b8fe06bb-7cfa-4f96-b8a0-f4e7fbc49ef5" providerId="ADAL" clId="{A5FE1A84-D165-4F95-B791-2FF5CAC3C8B1}" dt="2020-08-24T18:31:01.707" v="344" actId="20577"/>
          <ac:spMkLst>
            <pc:docMk/>
            <pc:sldMk cId="517348989" sldId="293"/>
            <ac:spMk id="3" creationId="{C0A6DC22-B8DE-4B01-9E6D-97957545F232}"/>
          </ac:spMkLst>
        </pc:spChg>
      </pc:sldChg>
      <pc:sldChg chg="modSp mod">
        <pc:chgData name="Selten, LLM (Liene)" userId="b8fe06bb-7cfa-4f96-b8a0-f4e7fbc49ef5" providerId="ADAL" clId="{A5FE1A84-D165-4F95-B791-2FF5CAC3C8B1}" dt="2020-08-24T18:35:14.616" v="459" actId="20577"/>
        <pc:sldMkLst>
          <pc:docMk/>
          <pc:sldMk cId="1249810976" sldId="294"/>
        </pc:sldMkLst>
        <pc:spChg chg="mod">
          <ac:chgData name="Selten, LLM (Liene)" userId="b8fe06bb-7cfa-4f96-b8a0-f4e7fbc49ef5" providerId="ADAL" clId="{A5FE1A84-D165-4F95-B791-2FF5CAC3C8B1}" dt="2020-08-24T18:35:14.616" v="459" actId="20577"/>
          <ac:spMkLst>
            <pc:docMk/>
            <pc:sldMk cId="1249810976" sldId="294"/>
            <ac:spMk id="3" creationId="{C0A6DC22-B8DE-4B01-9E6D-97957545F232}"/>
          </ac:spMkLst>
        </pc:spChg>
      </pc:sldChg>
      <pc:sldChg chg="addSp delSp modSp mod modAnim">
        <pc:chgData name="Selten, LLM (Liene)" userId="b8fe06bb-7cfa-4f96-b8a0-f4e7fbc49ef5" providerId="ADAL" clId="{A5FE1A84-D165-4F95-B791-2FF5CAC3C8B1}" dt="2020-08-26T07:30:18.569" v="1127" actId="1076"/>
        <pc:sldMkLst>
          <pc:docMk/>
          <pc:sldMk cId="3191719073" sldId="295"/>
        </pc:sldMkLst>
        <pc:spChg chg="mod">
          <ac:chgData name="Selten, LLM (Liene)" userId="b8fe06bb-7cfa-4f96-b8a0-f4e7fbc49ef5" providerId="ADAL" clId="{A5FE1A84-D165-4F95-B791-2FF5CAC3C8B1}" dt="2020-08-26T06:50:50.197" v="815" actId="20577"/>
          <ac:spMkLst>
            <pc:docMk/>
            <pc:sldMk cId="3191719073" sldId="295"/>
            <ac:spMk id="4" creationId="{00000000-0000-0000-0000-000000000000}"/>
          </ac:spMkLst>
        </pc:spChg>
        <pc:spChg chg="del mod">
          <ac:chgData name="Selten, LLM (Liene)" userId="b8fe06bb-7cfa-4f96-b8a0-f4e7fbc49ef5" providerId="ADAL" clId="{A5FE1A84-D165-4F95-B791-2FF5CAC3C8B1}" dt="2020-08-26T07:29:54.745" v="1118" actId="478"/>
          <ac:spMkLst>
            <pc:docMk/>
            <pc:sldMk cId="3191719073" sldId="295"/>
            <ac:spMk id="6" creationId="{D3CBAD63-604E-4B45-A8D5-68F6C1E8DDDB}"/>
          </ac:spMkLst>
        </pc:spChg>
        <pc:spChg chg="add mod">
          <ac:chgData name="Selten, LLM (Liene)" userId="b8fe06bb-7cfa-4f96-b8a0-f4e7fbc49ef5" providerId="ADAL" clId="{A5FE1A84-D165-4F95-B791-2FF5CAC3C8B1}" dt="2020-08-26T07:29:54.745" v="1118" actId="478"/>
          <ac:spMkLst>
            <pc:docMk/>
            <pc:sldMk cId="3191719073" sldId="295"/>
            <ac:spMk id="7" creationId="{DC1D482C-5AB7-446E-8FB2-A899ABF81CFD}"/>
          </ac:spMkLst>
        </pc:spChg>
        <pc:picChg chg="add mod">
          <ac:chgData name="Selten, LLM (Liene)" userId="b8fe06bb-7cfa-4f96-b8a0-f4e7fbc49ef5" providerId="ADAL" clId="{A5FE1A84-D165-4F95-B791-2FF5CAC3C8B1}" dt="2020-08-26T07:30:11.105" v="1124" actId="1076"/>
          <ac:picMkLst>
            <pc:docMk/>
            <pc:sldMk cId="3191719073" sldId="295"/>
            <ac:picMk id="8" creationId="{2D1157EB-1385-454D-9A93-62E98205D5F3}"/>
          </ac:picMkLst>
        </pc:picChg>
        <pc:picChg chg="add mod">
          <ac:chgData name="Selten, LLM (Liene)" userId="b8fe06bb-7cfa-4f96-b8a0-f4e7fbc49ef5" providerId="ADAL" clId="{A5FE1A84-D165-4F95-B791-2FF5CAC3C8B1}" dt="2020-08-26T07:30:18.569" v="1127" actId="1076"/>
          <ac:picMkLst>
            <pc:docMk/>
            <pc:sldMk cId="3191719073" sldId="295"/>
            <ac:picMk id="11" creationId="{22048B65-D39A-4887-8444-7F58218681F8}"/>
          </ac:picMkLst>
        </pc:picChg>
        <pc:picChg chg="del">
          <ac:chgData name="Selten, LLM (Liene)" userId="b8fe06bb-7cfa-4f96-b8a0-f4e7fbc49ef5" providerId="ADAL" clId="{A5FE1A84-D165-4F95-B791-2FF5CAC3C8B1}" dt="2020-08-26T06:50:52.056" v="816" actId="478"/>
          <ac:picMkLst>
            <pc:docMk/>
            <pc:sldMk cId="3191719073" sldId="295"/>
            <ac:picMk id="2050" creationId="{00000000-0000-0000-0000-000000000000}"/>
          </ac:picMkLst>
        </pc:picChg>
      </pc:sldChg>
      <pc:sldChg chg="modSp mod">
        <pc:chgData name="Selten, LLM (Liene)" userId="b8fe06bb-7cfa-4f96-b8a0-f4e7fbc49ef5" providerId="ADAL" clId="{A5FE1A84-D165-4F95-B791-2FF5CAC3C8B1}" dt="2020-08-26T07:14:38.563" v="993" actId="20577"/>
        <pc:sldMkLst>
          <pc:docMk/>
          <pc:sldMk cId="3061001730" sldId="296"/>
        </pc:sldMkLst>
        <pc:spChg chg="mod">
          <ac:chgData name="Selten, LLM (Liene)" userId="b8fe06bb-7cfa-4f96-b8a0-f4e7fbc49ef5" providerId="ADAL" clId="{A5FE1A84-D165-4F95-B791-2FF5CAC3C8B1}" dt="2020-08-26T07:14:38.563" v="993" actId="20577"/>
          <ac:spMkLst>
            <pc:docMk/>
            <pc:sldMk cId="3061001730" sldId="296"/>
            <ac:spMk id="3" creationId="{EA2A3547-07FA-4ADC-BE6F-57C5911AE4A5}"/>
          </ac:spMkLst>
        </pc:spChg>
      </pc:sldChg>
      <pc:sldChg chg="addSp delSp modSp mod delAnim modAnim">
        <pc:chgData name="Selten, LLM (Liene)" userId="b8fe06bb-7cfa-4f96-b8a0-f4e7fbc49ef5" providerId="ADAL" clId="{A5FE1A84-D165-4F95-B791-2FF5CAC3C8B1}" dt="2020-08-26T07:21:55.108" v="1074" actId="207"/>
        <pc:sldMkLst>
          <pc:docMk/>
          <pc:sldMk cId="3249791287" sldId="297"/>
        </pc:sldMkLst>
        <pc:spChg chg="del">
          <ac:chgData name="Selten, LLM (Liene)" userId="b8fe06bb-7cfa-4f96-b8a0-f4e7fbc49ef5" providerId="ADAL" clId="{A5FE1A84-D165-4F95-B791-2FF5CAC3C8B1}" dt="2020-08-26T07:08:59.015" v="972" actId="478"/>
          <ac:spMkLst>
            <pc:docMk/>
            <pc:sldMk cId="3249791287" sldId="297"/>
            <ac:spMk id="6" creationId="{D3CBAD63-604E-4B45-A8D5-68F6C1E8DDDB}"/>
          </ac:spMkLst>
        </pc:spChg>
        <pc:spChg chg="add mod">
          <ac:chgData name="Selten, LLM (Liene)" userId="b8fe06bb-7cfa-4f96-b8a0-f4e7fbc49ef5" providerId="ADAL" clId="{A5FE1A84-D165-4F95-B791-2FF5CAC3C8B1}" dt="2020-08-26T07:08:59.015" v="972" actId="478"/>
          <ac:spMkLst>
            <pc:docMk/>
            <pc:sldMk cId="3249791287" sldId="297"/>
            <ac:spMk id="7" creationId="{65D25145-2E78-4930-8A1D-CFC9F29335F3}"/>
          </ac:spMkLst>
        </pc:spChg>
        <pc:spChg chg="add mod">
          <ac:chgData name="Selten, LLM (Liene)" userId="b8fe06bb-7cfa-4f96-b8a0-f4e7fbc49ef5" providerId="ADAL" clId="{A5FE1A84-D165-4F95-B791-2FF5CAC3C8B1}" dt="2020-08-26T07:21:55.108" v="1074" actId="207"/>
          <ac:spMkLst>
            <pc:docMk/>
            <pc:sldMk cId="3249791287" sldId="297"/>
            <ac:spMk id="14" creationId="{E9BB60E6-CE0F-48F7-832A-F8F82023E4D7}"/>
          </ac:spMkLst>
        </pc:spChg>
        <pc:picChg chg="add del mod">
          <ac:chgData name="Selten, LLM (Liene)" userId="b8fe06bb-7cfa-4f96-b8a0-f4e7fbc49ef5" providerId="ADAL" clId="{A5FE1A84-D165-4F95-B791-2FF5CAC3C8B1}" dt="2020-08-26T07:13:32.656" v="982" actId="478"/>
          <ac:picMkLst>
            <pc:docMk/>
            <pc:sldMk cId="3249791287" sldId="297"/>
            <ac:picMk id="9" creationId="{BE46494B-9140-44C7-85B7-D8E7594008A5}"/>
          </ac:picMkLst>
        </pc:picChg>
        <pc:picChg chg="add del mod">
          <ac:chgData name="Selten, LLM (Liene)" userId="b8fe06bb-7cfa-4f96-b8a0-f4e7fbc49ef5" providerId="ADAL" clId="{A5FE1A84-D165-4F95-B791-2FF5CAC3C8B1}" dt="2020-08-26T07:13:31.990" v="981" actId="478"/>
          <ac:picMkLst>
            <pc:docMk/>
            <pc:sldMk cId="3249791287" sldId="297"/>
            <ac:picMk id="10" creationId="{71AC5B5F-14AD-4187-8B79-DFCDCF8545D9}"/>
          </ac:picMkLst>
        </pc:picChg>
        <pc:picChg chg="add mod">
          <ac:chgData name="Selten, LLM (Liene)" userId="b8fe06bb-7cfa-4f96-b8a0-f4e7fbc49ef5" providerId="ADAL" clId="{A5FE1A84-D165-4F95-B791-2FF5CAC3C8B1}" dt="2020-08-26T07:16:18.625" v="1020" actId="1076"/>
          <ac:picMkLst>
            <pc:docMk/>
            <pc:sldMk cId="3249791287" sldId="297"/>
            <ac:picMk id="12" creationId="{418641FB-51A9-43E4-8DF9-9714DD261444}"/>
          </ac:picMkLst>
        </pc:picChg>
        <pc:picChg chg="add mod">
          <ac:chgData name="Selten, LLM (Liene)" userId="b8fe06bb-7cfa-4f96-b8a0-f4e7fbc49ef5" providerId="ADAL" clId="{A5FE1A84-D165-4F95-B791-2FF5CAC3C8B1}" dt="2020-08-26T07:16:30.368" v="1024" actId="1076"/>
          <ac:picMkLst>
            <pc:docMk/>
            <pc:sldMk cId="3249791287" sldId="297"/>
            <ac:picMk id="13" creationId="{7AEB84BD-F31F-4837-A07B-0C3FB2CCC54A}"/>
          </ac:picMkLst>
        </pc:picChg>
      </pc:sldChg>
      <pc:sldChg chg="addSp delSp modSp mod modAnim">
        <pc:chgData name="Selten, LLM (Liene)" userId="b8fe06bb-7cfa-4f96-b8a0-f4e7fbc49ef5" providerId="ADAL" clId="{A5FE1A84-D165-4F95-B791-2FF5CAC3C8B1}" dt="2020-08-26T07:20:35.720" v="1038" actId="14100"/>
        <pc:sldMkLst>
          <pc:docMk/>
          <pc:sldMk cId="858889957" sldId="298"/>
        </pc:sldMkLst>
        <pc:picChg chg="add mod">
          <ac:chgData name="Selten, LLM (Liene)" userId="b8fe06bb-7cfa-4f96-b8a0-f4e7fbc49ef5" providerId="ADAL" clId="{A5FE1A84-D165-4F95-B791-2FF5CAC3C8B1}" dt="2020-08-26T07:20:22.761" v="1034" actId="1076"/>
          <ac:picMkLst>
            <pc:docMk/>
            <pc:sldMk cId="858889957" sldId="298"/>
            <ac:picMk id="5" creationId="{ACB31B9C-F1AD-4C21-8AE6-4141D7F4F1C9}"/>
          </ac:picMkLst>
        </pc:picChg>
        <pc:picChg chg="add mod">
          <ac:chgData name="Selten, LLM (Liene)" userId="b8fe06bb-7cfa-4f96-b8a0-f4e7fbc49ef5" providerId="ADAL" clId="{A5FE1A84-D165-4F95-B791-2FF5CAC3C8B1}" dt="2020-08-26T07:20:35.720" v="1038" actId="14100"/>
          <ac:picMkLst>
            <pc:docMk/>
            <pc:sldMk cId="858889957" sldId="298"/>
            <ac:picMk id="9" creationId="{8E6D18F4-E18B-4460-BA86-FB7735CD1AB0}"/>
          </ac:picMkLst>
        </pc:picChg>
        <pc:picChg chg="del">
          <ac:chgData name="Selten, LLM (Liene)" userId="b8fe06bb-7cfa-4f96-b8a0-f4e7fbc49ef5" providerId="ADAL" clId="{A5FE1A84-D165-4F95-B791-2FF5CAC3C8B1}" dt="2020-08-26T07:16:34.290" v="1025" actId="478"/>
          <ac:picMkLst>
            <pc:docMk/>
            <pc:sldMk cId="858889957" sldId="298"/>
            <ac:picMk id="12" creationId="{418641FB-51A9-43E4-8DF9-9714DD261444}"/>
          </ac:picMkLst>
        </pc:picChg>
      </pc:sldChg>
      <pc:sldChg chg="addSp delSp modSp mod delAnim modAnim">
        <pc:chgData name="Selten, LLM (Liene)" userId="b8fe06bb-7cfa-4f96-b8a0-f4e7fbc49ef5" providerId="ADAL" clId="{A5FE1A84-D165-4F95-B791-2FF5CAC3C8B1}" dt="2020-08-26T07:27:33.655" v="1117"/>
        <pc:sldMkLst>
          <pc:docMk/>
          <pc:sldMk cId="3920654434" sldId="299"/>
        </pc:sldMkLst>
        <pc:spChg chg="del">
          <ac:chgData name="Selten, LLM (Liene)" userId="b8fe06bb-7cfa-4f96-b8a0-f4e7fbc49ef5" providerId="ADAL" clId="{A5FE1A84-D165-4F95-B791-2FF5CAC3C8B1}" dt="2020-08-26T07:26:53.675" v="1104" actId="478"/>
          <ac:spMkLst>
            <pc:docMk/>
            <pc:sldMk cId="3920654434" sldId="299"/>
            <ac:spMk id="3" creationId="{00000000-0000-0000-0000-000000000000}"/>
          </ac:spMkLst>
        </pc:spChg>
        <pc:spChg chg="mod">
          <ac:chgData name="Selten, LLM (Liene)" userId="b8fe06bb-7cfa-4f96-b8a0-f4e7fbc49ef5" providerId="ADAL" clId="{A5FE1A84-D165-4F95-B791-2FF5CAC3C8B1}" dt="2020-08-26T07:27:07.713" v="1108" actId="20577"/>
          <ac:spMkLst>
            <pc:docMk/>
            <pc:sldMk cId="3920654434" sldId="299"/>
            <ac:spMk id="4" creationId="{00000000-0000-0000-0000-000000000000}"/>
          </ac:spMkLst>
        </pc:spChg>
        <pc:spChg chg="add del mod">
          <ac:chgData name="Selten, LLM (Liene)" userId="b8fe06bb-7cfa-4f96-b8a0-f4e7fbc49ef5" providerId="ADAL" clId="{A5FE1A84-D165-4F95-B791-2FF5CAC3C8B1}" dt="2020-08-26T07:27:01.393" v="1105" actId="478"/>
          <ac:spMkLst>
            <pc:docMk/>
            <pc:sldMk cId="3920654434" sldId="299"/>
            <ac:spMk id="7" creationId="{4AA3E180-8092-4921-A8E2-BE99F8B7E8EB}"/>
          </ac:spMkLst>
        </pc:spChg>
        <pc:picChg chg="add mod">
          <ac:chgData name="Selten, LLM (Liene)" userId="b8fe06bb-7cfa-4f96-b8a0-f4e7fbc49ef5" providerId="ADAL" clId="{A5FE1A84-D165-4F95-B791-2FF5CAC3C8B1}" dt="2020-08-26T07:27:32.072" v="1116" actId="14100"/>
          <ac:picMkLst>
            <pc:docMk/>
            <pc:sldMk cId="3920654434" sldId="299"/>
            <ac:picMk id="9" creationId="{52314FA0-7DCF-48B5-B24C-743EFF426577}"/>
          </ac:picMkLst>
        </pc:picChg>
        <pc:picChg chg="del">
          <ac:chgData name="Selten, LLM (Liene)" userId="b8fe06bb-7cfa-4f96-b8a0-f4e7fbc49ef5" providerId="ADAL" clId="{A5FE1A84-D165-4F95-B791-2FF5CAC3C8B1}" dt="2020-08-26T07:27:02.032" v="1106" actId="478"/>
          <ac:picMkLst>
            <pc:docMk/>
            <pc:sldMk cId="3920654434" sldId="299"/>
            <ac:picMk id="1026" creationId="{00000000-0000-0000-0000-000000000000}"/>
          </ac:picMkLst>
        </pc:picChg>
      </pc:sldChg>
      <pc:sldChg chg="addSp delSp modSp mod delAnim modAnim">
        <pc:chgData name="Selten, LLM (Liene)" userId="b8fe06bb-7cfa-4f96-b8a0-f4e7fbc49ef5" providerId="ADAL" clId="{A5FE1A84-D165-4F95-B791-2FF5CAC3C8B1}" dt="2020-08-26T07:42:49.969" v="1185" actId="1076"/>
        <pc:sldMkLst>
          <pc:docMk/>
          <pc:sldMk cId="870875685" sldId="300"/>
        </pc:sldMkLst>
        <pc:spChg chg="del">
          <ac:chgData name="Selten, LLM (Liene)" userId="b8fe06bb-7cfa-4f96-b8a0-f4e7fbc49ef5" providerId="ADAL" clId="{A5FE1A84-D165-4F95-B791-2FF5CAC3C8B1}" dt="2020-08-26T07:30:48.508" v="1129" actId="478"/>
          <ac:spMkLst>
            <pc:docMk/>
            <pc:sldMk cId="870875685" sldId="300"/>
            <ac:spMk id="6" creationId="{D3CBAD63-604E-4B45-A8D5-68F6C1E8DDDB}"/>
          </ac:spMkLst>
        </pc:spChg>
        <pc:spChg chg="add mod">
          <ac:chgData name="Selten, LLM (Liene)" userId="b8fe06bb-7cfa-4f96-b8a0-f4e7fbc49ef5" providerId="ADAL" clId="{A5FE1A84-D165-4F95-B791-2FF5CAC3C8B1}" dt="2020-08-26T07:30:48.508" v="1129" actId="478"/>
          <ac:spMkLst>
            <pc:docMk/>
            <pc:sldMk cId="870875685" sldId="300"/>
            <ac:spMk id="7" creationId="{6A06C877-F967-4AFE-8C90-D13E988D8F1E}"/>
          </ac:spMkLst>
        </pc:spChg>
        <pc:spChg chg="add mod">
          <ac:chgData name="Selten, LLM (Liene)" userId="b8fe06bb-7cfa-4f96-b8a0-f4e7fbc49ef5" providerId="ADAL" clId="{A5FE1A84-D165-4F95-B791-2FF5CAC3C8B1}" dt="2020-08-26T07:42:49.969" v="1185" actId="1076"/>
          <ac:spMkLst>
            <pc:docMk/>
            <pc:sldMk cId="870875685" sldId="300"/>
            <ac:spMk id="11" creationId="{08F6000F-FCCA-421A-B181-F73010D5186C}"/>
          </ac:spMkLst>
        </pc:spChg>
        <pc:picChg chg="add mod">
          <ac:chgData name="Selten, LLM (Liene)" userId="b8fe06bb-7cfa-4f96-b8a0-f4e7fbc49ef5" providerId="ADAL" clId="{A5FE1A84-D165-4F95-B791-2FF5CAC3C8B1}" dt="2020-08-26T07:42:43.496" v="1184" actId="1076"/>
          <ac:picMkLst>
            <pc:docMk/>
            <pc:sldMk cId="870875685" sldId="300"/>
            <ac:picMk id="9" creationId="{686D4A14-B209-41AC-9E76-D17BDAD94490}"/>
          </ac:picMkLst>
        </pc:picChg>
        <pc:picChg chg="del">
          <ac:chgData name="Selten, LLM (Liene)" userId="b8fe06bb-7cfa-4f96-b8a0-f4e7fbc49ef5" providerId="ADAL" clId="{A5FE1A84-D165-4F95-B791-2FF5CAC3C8B1}" dt="2020-08-26T07:30:46.802" v="1128" actId="478"/>
          <ac:picMkLst>
            <pc:docMk/>
            <pc:sldMk cId="870875685" sldId="300"/>
            <ac:picMk id="2050" creationId="{00000000-0000-0000-0000-000000000000}"/>
          </ac:picMkLst>
        </pc:picChg>
      </pc:sldChg>
      <pc:sldChg chg="addSp delSp modSp mod delAnim">
        <pc:chgData name="Selten, LLM (Liene)" userId="b8fe06bb-7cfa-4f96-b8a0-f4e7fbc49ef5" providerId="ADAL" clId="{A5FE1A84-D165-4F95-B791-2FF5CAC3C8B1}" dt="2020-08-26T07:32:08.685" v="1142" actId="14100"/>
        <pc:sldMkLst>
          <pc:docMk/>
          <pc:sldMk cId="3894391413" sldId="301"/>
        </pc:sldMkLst>
        <pc:spChg chg="del">
          <ac:chgData name="Selten, LLM (Liene)" userId="b8fe06bb-7cfa-4f96-b8a0-f4e7fbc49ef5" providerId="ADAL" clId="{A5FE1A84-D165-4F95-B791-2FF5CAC3C8B1}" dt="2020-08-26T07:31:45.349" v="1134" actId="478"/>
          <ac:spMkLst>
            <pc:docMk/>
            <pc:sldMk cId="3894391413" sldId="301"/>
            <ac:spMk id="3" creationId="{00000000-0000-0000-0000-000000000000}"/>
          </ac:spMkLst>
        </pc:spChg>
        <pc:spChg chg="add del mod">
          <ac:chgData name="Selten, LLM (Liene)" userId="b8fe06bb-7cfa-4f96-b8a0-f4e7fbc49ef5" providerId="ADAL" clId="{A5FE1A84-D165-4F95-B791-2FF5CAC3C8B1}" dt="2020-08-26T07:31:47.504" v="1135" actId="478"/>
          <ac:spMkLst>
            <pc:docMk/>
            <pc:sldMk cId="3894391413" sldId="301"/>
            <ac:spMk id="6" creationId="{49736972-ABD0-4F74-BCE0-E23C6555BEDB}"/>
          </ac:spMkLst>
        </pc:spChg>
        <pc:spChg chg="del">
          <ac:chgData name="Selten, LLM (Liene)" userId="b8fe06bb-7cfa-4f96-b8a0-f4e7fbc49ef5" providerId="ADAL" clId="{A5FE1A84-D165-4F95-B791-2FF5CAC3C8B1}" dt="2020-08-26T07:31:49.448" v="1137" actId="478"/>
          <ac:spMkLst>
            <pc:docMk/>
            <pc:sldMk cId="3894391413" sldId="301"/>
            <ac:spMk id="8" creationId="{BEF483F9-B78F-4D63-BAC0-8A6E75D231B7}"/>
          </ac:spMkLst>
        </pc:spChg>
        <pc:picChg chg="add mod">
          <ac:chgData name="Selten, LLM (Liene)" userId="b8fe06bb-7cfa-4f96-b8a0-f4e7fbc49ef5" providerId="ADAL" clId="{A5FE1A84-D165-4F95-B791-2FF5CAC3C8B1}" dt="2020-08-26T07:32:08.685" v="1142" actId="14100"/>
          <ac:picMkLst>
            <pc:docMk/>
            <pc:sldMk cId="3894391413" sldId="301"/>
            <ac:picMk id="7" creationId="{AD0748BC-6810-4C06-B955-7514B631D6A4}"/>
          </ac:picMkLst>
        </pc:picChg>
        <pc:picChg chg="del">
          <ac:chgData name="Selten, LLM (Liene)" userId="b8fe06bb-7cfa-4f96-b8a0-f4e7fbc49ef5" providerId="ADAL" clId="{A5FE1A84-D165-4F95-B791-2FF5CAC3C8B1}" dt="2020-08-26T07:31:48.160" v="1136" actId="478"/>
          <ac:picMkLst>
            <pc:docMk/>
            <pc:sldMk cId="3894391413" sldId="301"/>
            <ac:picMk id="9" creationId="{DC3A4503-CA06-4B7E-8BD6-FDEF8C45E545}"/>
          </ac:picMkLst>
        </pc:picChg>
      </pc:sldChg>
      <pc:sldMasterChg chg="delSldLayout">
        <pc:chgData name="Selten, LLM (Liene)" userId="b8fe06bb-7cfa-4f96-b8a0-f4e7fbc49ef5" providerId="ADAL" clId="{A5FE1A84-D165-4F95-B791-2FF5CAC3C8B1}" dt="2020-08-26T07:09:54.871" v="980" actId="47"/>
        <pc:sldMasterMkLst>
          <pc:docMk/>
          <pc:sldMasterMk cId="855778137" sldId="2147483676"/>
        </pc:sldMasterMkLst>
        <pc:sldLayoutChg chg="del">
          <pc:chgData name="Selten, LLM (Liene)" userId="b8fe06bb-7cfa-4f96-b8a0-f4e7fbc49ef5" providerId="ADAL" clId="{A5FE1A84-D165-4F95-B791-2FF5CAC3C8B1}" dt="2020-08-26T07:09:54.871" v="980" actId="47"/>
          <pc:sldLayoutMkLst>
            <pc:docMk/>
            <pc:sldMasterMk cId="855778137" sldId="2147483676"/>
            <pc:sldLayoutMk cId="280641886" sldId="2147483711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82973" y="2660914"/>
            <a:ext cx="7599039" cy="490451"/>
          </a:xfrm>
          <a:prstGeom prst="rect">
            <a:avLst/>
          </a:prstGeom>
        </p:spPr>
        <p:txBody>
          <a:bodyPr anchor="ctr" anchorCtr="0"/>
          <a:lstStyle>
            <a:lvl1pPr algn="l"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 dirty="0"/>
              <a:t>Paragraaf 1.1 t/m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77888" y="3402684"/>
            <a:ext cx="7604124" cy="553547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28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50230" indent="0" algn="ctr">
              <a:buNone/>
              <a:defRPr sz="2844"/>
            </a:lvl2pPr>
            <a:lvl3pPr marL="1300460" indent="0" algn="ctr">
              <a:buNone/>
              <a:defRPr sz="2560"/>
            </a:lvl3pPr>
            <a:lvl4pPr marL="1950690" indent="0" algn="ctr">
              <a:buNone/>
              <a:defRPr sz="2276"/>
            </a:lvl4pPr>
            <a:lvl5pPr marL="2600919" indent="0" algn="ctr">
              <a:buNone/>
              <a:defRPr sz="2276"/>
            </a:lvl5pPr>
            <a:lvl6pPr marL="3251149" indent="0" algn="ctr">
              <a:buNone/>
              <a:defRPr sz="2276"/>
            </a:lvl6pPr>
            <a:lvl7pPr marL="3901379" indent="0" algn="ctr">
              <a:buNone/>
              <a:defRPr sz="2276"/>
            </a:lvl7pPr>
            <a:lvl8pPr marL="4551609" indent="0" algn="ctr">
              <a:buNone/>
              <a:defRPr sz="2276"/>
            </a:lvl8pPr>
            <a:lvl9pPr marL="5201839" indent="0" algn="ctr">
              <a:buNone/>
              <a:defRPr sz="2276"/>
            </a:lvl9pPr>
          </a:lstStyle>
          <a:p>
            <a:r>
              <a:rPr lang="nl-NL" dirty="0"/>
              <a:t>Paragraaf 1.1 Titel</a:t>
            </a:r>
            <a:endParaRPr lang="en-US" dirty="0"/>
          </a:p>
        </p:txBody>
      </p:sp>
      <p:sp>
        <p:nvSpPr>
          <p:cNvPr id="16" name="Tijdelijke aanduiding voor tekst 14"/>
          <p:cNvSpPr>
            <a:spLocks noGrp="1"/>
          </p:cNvSpPr>
          <p:nvPr>
            <p:ph type="body" sz="quarter" idx="12" hasCustomPrompt="1"/>
          </p:nvPr>
        </p:nvSpPr>
        <p:spPr>
          <a:xfrm>
            <a:off x="882974" y="1906800"/>
            <a:ext cx="7599039" cy="45779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nl-NL" dirty="0"/>
              <a:t>1 Weer en klimaat</a:t>
            </a:r>
          </a:p>
        </p:txBody>
      </p:sp>
      <p:sp>
        <p:nvSpPr>
          <p:cNvPr id="19" name="Tijdelijke aanduiding voor tekst 17"/>
          <p:cNvSpPr>
            <a:spLocks noGrp="1"/>
          </p:cNvSpPr>
          <p:nvPr>
            <p:ph type="body" sz="quarter" idx="13" hasCustomPrompt="1"/>
          </p:nvPr>
        </p:nvSpPr>
        <p:spPr>
          <a:xfrm>
            <a:off x="877888" y="358849"/>
            <a:ext cx="7604124" cy="436462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nl-NL" dirty="0"/>
              <a:t>4GT H1</a:t>
            </a:r>
          </a:p>
        </p:txBody>
      </p:sp>
    </p:spTree>
    <p:extLst>
      <p:ext uri="{BB962C8B-B14F-4D97-AF65-F5344CB8AC3E}">
        <p14:creationId xmlns:p14="http://schemas.microsoft.com/office/powerpoint/2010/main" val="827978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77400" y="1036855"/>
            <a:ext cx="11655000" cy="464945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650230" indent="0" algn="ctr">
              <a:buNone/>
              <a:defRPr sz="2844"/>
            </a:lvl2pPr>
            <a:lvl3pPr marL="1300460" indent="0" algn="ctr">
              <a:buNone/>
              <a:defRPr sz="2560"/>
            </a:lvl3pPr>
            <a:lvl4pPr marL="1950690" indent="0" algn="ctr">
              <a:buNone/>
              <a:defRPr sz="2276"/>
            </a:lvl4pPr>
            <a:lvl5pPr marL="2600919" indent="0" algn="ctr">
              <a:buNone/>
              <a:defRPr sz="2276"/>
            </a:lvl5pPr>
            <a:lvl6pPr marL="3251149" indent="0" algn="ctr">
              <a:buNone/>
              <a:defRPr sz="2276"/>
            </a:lvl6pPr>
            <a:lvl7pPr marL="3901379" indent="0" algn="ctr">
              <a:buNone/>
              <a:defRPr sz="2276"/>
            </a:lvl7pPr>
            <a:lvl8pPr marL="4551609" indent="0" algn="ctr">
              <a:buNone/>
              <a:defRPr sz="2276"/>
            </a:lvl8pPr>
            <a:lvl9pPr marL="5201839" indent="0" algn="ctr">
              <a:buNone/>
              <a:defRPr sz="2276"/>
            </a:lvl9pPr>
          </a:lstStyle>
          <a:p>
            <a:r>
              <a:rPr lang="nl-NL" dirty="0"/>
              <a:t>Thematitel &gt; Hoofdstuktitel &gt; Paragraaftitel</a:t>
            </a:r>
            <a:endParaRPr lang="en-US" dirty="0"/>
          </a:p>
        </p:txBody>
      </p:sp>
      <p:sp>
        <p:nvSpPr>
          <p:cNvPr id="8" name="Tijdelijke aanduiding voor inhoud 2"/>
          <p:cNvSpPr>
            <a:spLocks noGrp="1"/>
          </p:cNvSpPr>
          <p:nvPr>
            <p:ph idx="10" hasCustomPrompt="1"/>
          </p:nvPr>
        </p:nvSpPr>
        <p:spPr>
          <a:xfrm>
            <a:off x="6772400" y="1997074"/>
            <a:ext cx="5760000" cy="7016751"/>
          </a:xfrm>
          <a:prstGeom prst="rect">
            <a:avLst/>
          </a:prstGeom>
        </p:spPr>
        <p:txBody>
          <a:bodyPr/>
          <a:lstStyle>
            <a:lvl1pPr marL="216000" indent="-216000">
              <a:lnSpc>
                <a:spcPts val="2800"/>
              </a:lnSpc>
              <a:buFont typeface="Arial" panose="020B0604020202020204" pitchFamily="34" charset="0"/>
              <a:buChar char="•"/>
              <a:defRPr sz="2600" baseline="0"/>
            </a:lvl1pPr>
            <a:lvl2pPr marL="630000" indent="-216000">
              <a:lnSpc>
                <a:spcPts val="2800"/>
              </a:lnSpc>
              <a:buFont typeface="Arial" panose="020B0604020202020204" pitchFamily="34" charset="0"/>
              <a:buChar char="•"/>
              <a:defRPr sz="2200"/>
            </a:lvl2pPr>
            <a:lvl3pPr marL="1080000" indent="-216000">
              <a:lnSpc>
                <a:spcPts val="2800"/>
              </a:lnSpc>
              <a:buFont typeface="Arial" panose="020B0604020202020204" pitchFamily="34" charset="0"/>
              <a:buChar char="•"/>
              <a:defRPr sz="2000"/>
            </a:lvl3pPr>
            <a:lvl4pPr marL="1440000" indent="-216000">
              <a:lnSpc>
                <a:spcPts val="2800"/>
              </a:lnSpc>
              <a:buFont typeface="Arial" panose="020B0604020202020204" pitchFamily="34" charset="0"/>
              <a:buChar char="•"/>
              <a:defRPr sz="1800"/>
            </a:lvl4pPr>
            <a:lvl5pPr marL="1800000" indent="-216000">
              <a:lnSpc>
                <a:spcPts val="2800"/>
              </a:lnSpc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nl-NL" dirty="0"/>
              <a:t>Opsomming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Rechthoek 3"/>
          <p:cNvSpPr/>
          <p:nvPr userDrawn="1"/>
        </p:nvSpPr>
        <p:spPr>
          <a:xfrm>
            <a:off x="877888" y="1997075"/>
            <a:ext cx="5624512" cy="701675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14300" dist="38100" dir="5400000" algn="ctr" rotWithShape="0">
              <a:schemeClr val="tx1">
                <a:lumMod val="50000"/>
                <a:lumOff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854173" y="234964"/>
            <a:ext cx="8168227" cy="591836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 dirty="0"/>
              <a:t>Titel van de dia</a:t>
            </a:r>
          </a:p>
        </p:txBody>
      </p:sp>
    </p:spTree>
    <p:extLst>
      <p:ext uri="{BB962C8B-B14F-4D97-AF65-F5344CB8AC3E}">
        <p14:creationId xmlns:p14="http://schemas.microsoft.com/office/powerpoint/2010/main" val="12132821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58">
          <p15:clr>
            <a:srgbClr val="FBAE40"/>
          </p15:clr>
        </p15:guide>
        <p15:guide id="2" pos="7894">
          <p15:clr>
            <a:srgbClr val="FBAE40"/>
          </p15:clr>
        </p15:guide>
        <p15:guide id="3" pos="4096">
          <p15:clr>
            <a:srgbClr val="FBAE40"/>
          </p15:clr>
        </p15:guide>
        <p15:guide id="4" pos="4266">
          <p15:clr>
            <a:srgbClr val="FBAE40"/>
          </p15:clr>
        </p15:guide>
        <p15:guide id="5" pos="553">
          <p15:clr>
            <a:srgbClr val="FBAE40"/>
          </p15:clr>
        </p15:guide>
        <p15:guide id="6" orient="horz" pos="5678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77400" y="1036855"/>
            <a:ext cx="11655000" cy="464945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650230" indent="0" algn="ctr">
              <a:buNone/>
              <a:defRPr sz="2844"/>
            </a:lvl2pPr>
            <a:lvl3pPr marL="1300460" indent="0" algn="ctr">
              <a:buNone/>
              <a:defRPr sz="2560"/>
            </a:lvl3pPr>
            <a:lvl4pPr marL="1950690" indent="0" algn="ctr">
              <a:buNone/>
              <a:defRPr sz="2276"/>
            </a:lvl4pPr>
            <a:lvl5pPr marL="2600919" indent="0" algn="ctr">
              <a:buNone/>
              <a:defRPr sz="2276"/>
            </a:lvl5pPr>
            <a:lvl6pPr marL="3251149" indent="0" algn="ctr">
              <a:buNone/>
              <a:defRPr sz="2276"/>
            </a:lvl6pPr>
            <a:lvl7pPr marL="3901379" indent="0" algn="ctr">
              <a:buNone/>
              <a:defRPr sz="2276"/>
            </a:lvl7pPr>
            <a:lvl8pPr marL="4551609" indent="0" algn="ctr">
              <a:buNone/>
              <a:defRPr sz="2276"/>
            </a:lvl8pPr>
            <a:lvl9pPr marL="5201839" indent="0" algn="ctr">
              <a:buNone/>
              <a:defRPr sz="2276"/>
            </a:lvl9pPr>
          </a:lstStyle>
          <a:p>
            <a:r>
              <a:rPr lang="nl-NL" dirty="0"/>
              <a:t>Thematitel &gt; Hoofdstuktitel &gt; Paragraaftitel</a:t>
            </a:r>
            <a:endParaRPr lang="en-US" dirty="0"/>
          </a:p>
        </p:txBody>
      </p:sp>
      <p:sp>
        <p:nvSpPr>
          <p:cNvPr id="8" name="Tijdelijke aanduiding voor inhoud 2"/>
          <p:cNvSpPr>
            <a:spLocks noGrp="1"/>
          </p:cNvSpPr>
          <p:nvPr>
            <p:ph idx="10" hasCustomPrompt="1"/>
          </p:nvPr>
        </p:nvSpPr>
        <p:spPr>
          <a:xfrm>
            <a:off x="893762" y="1997074"/>
            <a:ext cx="11637963" cy="7016751"/>
          </a:xfrm>
          <a:prstGeom prst="rect">
            <a:avLst/>
          </a:prstGeom>
        </p:spPr>
        <p:txBody>
          <a:bodyPr/>
          <a:lstStyle>
            <a:lvl1pPr marL="216000" indent="-216000">
              <a:lnSpc>
                <a:spcPts val="2800"/>
              </a:lnSpc>
              <a:buFont typeface="Arial" panose="020B0604020202020204" pitchFamily="34" charset="0"/>
              <a:buChar char="•"/>
              <a:defRPr sz="2600" baseline="0"/>
            </a:lvl1pPr>
            <a:lvl2pPr marL="630000" indent="-216000">
              <a:lnSpc>
                <a:spcPts val="2800"/>
              </a:lnSpc>
              <a:buFont typeface="Arial" panose="020B0604020202020204" pitchFamily="34" charset="0"/>
              <a:buChar char="•"/>
              <a:defRPr sz="2200"/>
            </a:lvl2pPr>
            <a:lvl3pPr marL="1080000" indent="-216000">
              <a:lnSpc>
                <a:spcPts val="2800"/>
              </a:lnSpc>
              <a:buFont typeface="Arial" panose="020B0604020202020204" pitchFamily="34" charset="0"/>
              <a:buChar char="•"/>
              <a:defRPr sz="2000"/>
            </a:lvl3pPr>
            <a:lvl4pPr marL="1440000" indent="-216000">
              <a:lnSpc>
                <a:spcPts val="2800"/>
              </a:lnSpc>
              <a:buFont typeface="Arial" panose="020B0604020202020204" pitchFamily="34" charset="0"/>
              <a:buChar char="•"/>
              <a:defRPr sz="1800"/>
            </a:lvl4pPr>
            <a:lvl5pPr marL="1800000" indent="-216000">
              <a:lnSpc>
                <a:spcPts val="2800"/>
              </a:lnSpc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nl-NL" dirty="0"/>
              <a:t>Opsomming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>
          <a:xfrm>
            <a:off x="854173" y="236352"/>
            <a:ext cx="8033227" cy="500448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 dirty="0"/>
              <a:t>Titel van de dia</a:t>
            </a:r>
          </a:p>
        </p:txBody>
      </p:sp>
      <p:sp>
        <p:nvSpPr>
          <p:cNvPr id="11" name="Tijdelijke aanduiding voor tekst 12"/>
          <p:cNvSpPr>
            <a:spLocks noGrp="1"/>
          </p:cNvSpPr>
          <p:nvPr>
            <p:ph type="body" sz="quarter" idx="11" hasCustomPrompt="1"/>
          </p:nvPr>
        </p:nvSpPr>
        <p:spPr>
          <a:xfrm>
            <a:off x="854173" y="9286800"/>
            <a:ext cx="2159662" cy="363963"/>
          </a:xfrm>
          <a:prstGeom prst="rect">
            <a:avLst/>
          </a:prstGeom>
        </p:spPr>
        <p:txBody>
          <a:bodyPr anchor="ctr" anchorCtr="0"/>
          <a:lstStyle>
            <a:lvl1pPr marL="0" marR="0" indent="0" algn="l" defTabSz="1300460" rtl="0" eaLnBrk="1" fontAlgn="auto" latinLnBrk="0" hangingPunct="1">
              <a:lnSpc>
                <a:spcPct val="90000"/>
              </a:lnSpc>
              <a:spcBef>
                <a:spcPts val="1422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marR="0" lvl="0" indent="0" algn="l" defTabSz="1300460" rtl="0" eaLnBrk="1" fontAlgn="auto" latinLnBrk="0" hangingPunct="1">
              <a:lnSpc>
                <a:spcPct val="90000"/>
              </a:lnSpc>
              <a:spcBef>
                <a:spcPts val="142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© Noordhoff Uitgevers 2017</a:t>
            </a:r>
          </a:p>
        </p:txBody>
      </p:sp>
    </p:spTree>
    <p:extLst>
      <p:ext uri="{BB962C8B-B14F-4D97-AF65-F5344CB8AC3E}">
        <p14:creationId xmlns:p14="http://schemas.microsoft.com/office/powerpoint/2010/main" val="30764174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58">
          <p15:clr>
            <a:srgbClr val="FBAE40"/>
          </p15:clr>
        </p15:guide>
        <p15:guide id="2" pos="7894">
          <p15:clr>
            <a:srgbClr val="FBAE40"/>
          </p15:clr>
        </p15:guide>
        <p15:guide id="3" pos="4096">
          <p15:clr>
            <a:srgbClr val="FBAE40"/>
          </p15:clr>
        </p15:guide>
        <p15:guide id="4" pos="4351">
          <p15:clr>
            <a:srgbClr val="FBAE40"/>
          </p15:clr>
        </p15:guide>
        <p15:guide id="5" pos="553">
          <p15:clr>
            <a:srgbClr val="FBAE40"/>
          </p15:clr>
        </p15:guide>
        <p15:guide id="6" orient="horz" pos="567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77400" y="1036855"/>
            <a:ext cx="11655000" cy="464945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650230" indent="0" algn="ctr">
              <a:buNone/>
              <a:defRPr sz="2844"/>
            </a:lvl2pPr>
            <a:lvl3pPr marL="1300460" indent="0" algn="ctr">
              <a:buNone/>
              <a:defRPr sz="2560"/>
            </a:lvl3pPr>
            <a:lvl4pPr marL="1950690" indent="0" algn="ctr">
              <a:buNone/>
              <a:defRPr sz="2276"/>
            </a:lvl4pPr>
            <a:lvl5pPr marL="2600919" indent="0" algn="ctr">
              <a:buNone/>
              <a:defRPr sz="2276"/>
            </a:lvl5pPr>
            <a:lvl6pPr marL="3251149" indent="0" algn="ctr">
              <a:buNone/>
              <a:defRPr sz="2276"/>
            </a:lvl6pPr>
            <a:lvl7pPr marL="3901379" indent="0" algn="ctr">
              <a:buNone/>
              <a:defRPr sz="2276"/>
            </a:lvl7pPr>
            <a:lvl8pPr marL="4551609" indent="0" algn="ctr">
              <a:buNone/>
              <a:defRPr sz="2276"/>
            </a:lvl8pPr>
            <a:lvl9pPr marL="5201839" indent="0" algn="ctr">
              <a:buNone/>
              <a:defRPr sz="2276"/>
            </a:lvl9pPr>
          </a:lstStyle>
          <a:p>
            <a:r>
              <a:rPr lang="nl-NL" dirty="0"/>
              <a:t>Thematitel &gt; Hoofdstuktitel &gt; Paragraaftitel</a:t>
            </a:r>
            <a:endParaRPr lang="en-US" dirty="0"/>
          </a:p>
        </p:txBody>
      </p:sp>
      <p:sp>
        <p:nvSpPr>
          <p:cNvPr id="8" name="Tijdelijke aanduiding voor inhoud 2"/>
          <p:cNvSpPr>
            <a:spLocks noGrp="1"/>
          </p:cNvSpPr>
          <p:nvPr>
            <p:ph idx="10" hasCustomPrompt="1"/>
          </p:nvPr>
        </p:nvSpPr>
        <p:spPr>
          <a:xfrm>
            <a:off x="893762" y="1997074"/>
            <a:ext cx="11637963" cy="7016751"/>
          </a:xfrm>
          <a:prstGeom prst="rect">
            <a:avLst/>
          </a:prstGeom>
        </p:spPr>
        <p:txBody>
          <a:bodyPr/>
          <a:lstStyle>
            <a:lvl1pPr marL="216000" indent="-216000">
              <a:lnSpc>
                <a:spcPts val="2800"/>
              </a:lnSpc>
              <a:buFont typeface="Arial" panose="020B0604020202020204" pitchFamily="34" charset="0"/>
              <a:buChar char="•"/>
              <a:defRPr sz="2600" baseline="0"/>
            </a:lvl1pPr>
            <a:lvl2pPr marL="630000" indent="-216000">
              <a:lnSpc>
                <a:spcPts val="2800"/>
              </a:lnSpc>
              <a:buFont typeface="Arial" panose="020B0604020202020204" pitchFamily="34" charset="0"/>
              <a:buChar char="•"/>
              <a:defRPr sz="2200"/>
            </a:lvl2pPr>
            <a:lvl3pPr marL="1080000" indent="-216000">
              <a:lnSpc>
                <a:spcPts val="2800"/>
              </a:lnSpc>
              <a:buFont typeface="Arial" panose="020B0604020202020204" pitchFamily="34" charset="0"/>
              <a:buChar char="•"/>
              <a:defRPr sz="2000"/>
            </a:lvl3pPr>
            <a:lvl4pPr marL="1440000" indent="-216000">
              <a:lnSpc>
                <a:spcPts val="2800"/>
              </a:lnSpc>
              <a:buFont typeface="Arial" panose="020B0604020202020204" pitchFamily="34" charset="0"/>
              <a:buChar char="•"/>
              <a:defRPr sz="1800"/>
            </a:lvl4pPr>
            <a:lvl5pPr marL="1800000" indent="-216000">
              <a:lnSpc>
                <a:spcPts val="2800"/>
              </a:lnSpc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nl-NL" dirty="0"/>
              <a:t>Opsomming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>
          <a:xfrm>
            <a:off x="854173" y="236352"/>
            <a:ext cx="8033227" cy="500448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 dirty="0"/>
              <a:t>Titel van de dia</a:t>
            </a:r>
          </a:p>
        </p:txBody>
      </p:sp>
    </p:spTree>
    <p:extLst>
      <p:ext uri="{BB962C8B-B14F-4D97-AF65-F5344CB8AC3E}">
        <p14:creationId xmlns:p14="http://schemas.microsoft.com/office/powerpoint/2010/main" val="31233657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58">
          <p15:clr>
            <a:srgbClr val="FBAE40"/>
          </p15:clr>
        </p15:guide>
        <p15:guide id="2" pos="7894">
          <p15:clr>
            <a:srgbClr val="FBAE40"/>
          </p15:clr>
        </p15:guide>
        <p15:guide id="3" pos="4096">
          <p15:clr>
            <a:srgbClr val="FBAE40"/>
          </p15:clr>
        </p15:guide>
        <p15:guide id="4" pos="4351">
          <p15:clr>
            <a:srgbClr val="FBAE40"/>
          </p15:clr>
        </p15:guide>
        <p15:guide id="5" pos="553">
          <p15:clr>
            <a:srgbClr val="FBAE40"/>
          </p15:clr>
        </p15:guide>
        <p15:guide id="6" orient="horz" pos="567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77400" y="1036855"/>
            <a:ext cx="11655000" cy="464945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650230" indent="0" algn="ctr">
              <a:buNone/>
              <a:defRPr sz="2844"/>
            </a:lvl2pPr>
            <a:lvl3pPr marL="1300460" indent="0" algn="ctr">
              <a:buNone/>
              <a:defRPr sz="2560"/>
            </a:lvl3pPr>
            <a:lvl4pPr marL="1950690" indent="0" algn="ctr">
              <a:buNone/>
              <a:defRPr sz="2276"/>
            </a:lvl4pPr>
            <a:lvl5pPr marL="2600919" indent="0" algn="ctr">
              <a:buNone/>
              <a:defRPr sz="2276"/>
            </a:lvl5pPr>
            <a:lvl6pPr marL="3251149" indent="0" algn="ctr">
              <a:buNone/>
              <a:defRPr sz="2276"/>
            </a:lvl6pPr>
            <a:lvl7pPr marL="3901379" indent="0" algn="ctr">
              <a:buNone/>
              <a:defRPr sz="2276"/>
            </a:lvl7pPr>
            <a:lvl8pPr marL="4551609" indent="0" algn="ctr">
              <a:buNone/>
              <a:defRPr sz="2276"/>
            </a:lvl8pPr>
            <a:lvl9pPr marL="5201839" indent="0" algn="ctr">
              <a:buNone/>
              <a:defRPr sz="2276"/>
            </a:lvl9pPr>
          </a:lstStyle>
          <a:p>
            <a:r>
              <a:rPr lang="nl-NL" dirty="0"/>
              <a:t>Thematitel &gt; Hoofdstuktitel &gt; Paragraaftitel</a:t>
            </a:r>
            <a:endParaRPr lang="en-US" dirty="0"/>
          </a:p>
        </p:txBody>
      </p:sp>
      <p:sp>
        <p:nvSpPr>
          <p:cNvPr id="6" name="Rechthoek 5"/>
          <p:cNvSpPr/>
          <p:nvPr userDrawn="1"/>
        </p:nvSpPr>
        <p:spPr>
          <a:xfrm>
            <a:off x="877887" y="1997075"/>
            <a:ext cx="11653837" cy="70167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38100" dir="5400000" algn="ctr" rotWithShape="0">
              <a:schemeClr val="tx1">
                <a:lumMod val="50000"/>
                <a:lumOff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855629" y="240867"/>
            <a:ext cx="8076772" cy="601425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 dirty="0"/>
              <a:t>Titel van de dia</a:t>
            </a:r>
          </a:p>
        </p:txBody>
      </p:sp>
    </p:spTree>
    <p:extLst>
      <p:ext uri="{BB962C8B-B14F-4D97-AF65-F5344CB8AC3E}">
        <p14:creationId xmlns:p14="http://schemas.microsoft.com/office/powerpoint/2010/main" val="3302203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77400" y="1036855"/>
            <a:ext cx="11655000" cy="464945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650230" indent="0" algn="ctr">
              <a:buNone/>
              <a:defRPr sz="2844"/>
            </a:lvl2pPr>
            <a:lvl3pPr marL="1300460" indent="0" algn="ctr">
              <a:buNone/>
              <a:defRPr sz="2560"/>
            </a:lvl3pPr>
            <a:lvl4pPr marL="1950690" indent="0" algn="ctr">
              <a:buNone/>
              <a:defRPr sz="2276"/>
            </a:lvl4pPr>
            <a:lvl5pPr marL="2600919" indent="0" algn="ctr">
              <a:buNone/>
              <a:defRPr sz="2276"/>
            </a:lvl5pPr>
            <a:lvl6pPr marL="3251149" indent="0" algn="ctr">
              <a:buNone/>
              <a:defRPr sz="2276"/>
            </a:lvl6pPr>
            <a:lvl7pPr marL="3901379" indent="0" algn="ctr">
              <a:buNone/>
              <a:defRPr sz="2276"/>
            </a:lvl7pPr>
            <a:lvl8pPr marL="4551609" indent="0" algn="ctr">
              <a:buNone/>
              <a:defRPr sz="2276"/>
            </a:lvl8pPr>
            <a:lvl9pPr marL="5201839" indent="0" algn="ctr">
              <a:buNone/>
              <a:defRPr sz="2276"/>
            </a:lvl9pPr>
          </a:lstStyle>
          <a:p>
            <a:r>
              <a:rPr lang="nl-NL" dirty="0"/>
              <a:t>Thematitel &gt; Hoofdstuktitel &gt; Paragraaftitel</a:t>
            </a:r>
            <a:endParaRPr lang="en-US" dirty="0"/>
          </a:p>
        </p:txBody>
      </p:sp>
      <p:sp>
        <p:nvSpPr>
          <p:cNvPr id="8" name="Tijdelijke aanduiding voor inhoud 2"/>
          <p:cNvSpPr>
            <a:spLocks noGrp="1"/>
          </p:cNvSpPr>
          <p:nvPr>
            <p:ph idx="10" hasCustomPrompt="1"/>
          </p:nvPr>
        </p:nvSpPr>
        <p:spPr>
          <a:xfrm>
            <a:off x="893762" y="1997074"/>
            <a:ext cx="5623200" cy="7016751"/>
          </a:xfrm>
          <a:prstGeom prst="rect">
            <a:avLst/>
          </a:prstGeom>
        </p:spPr>
        <p:txBody>
          <a:bodyPr/>
          <a:lstStyle>
            <a:lvl1pPr marL="216000" indent="-216000">
              <a:lnSpc>
                <a:spcPts val="2800"/>
              </a:lnSpc>
              <a:buFont typeface="Arial" panose="020B0604020202020204" pitchFamily="34" charset="0"/>
              <a:buChar char="•"/>
              <a:defRPr sz="2600" baseline="0"/>
            </a:lvl1pPr>
            <a:lvl2pPr marL="630000" indent="-216000">
              <a:lnSpc>
                <a:spcPts val="2800"/>
              </a:lnSpc>
              <a:buFont typeface="Arial" panose="020B0604020202020204" pitchFamily="34" charset="0"/>
              <a:buChar char="•"/>
              <a:defRPr sz="2200"/>
            </a:lvl2pPr>
            <a:lvl3pPr marL="1080000" indent="-216000">
              <a:lnSpc>
                <a:spcPts val="2800"/>
              </a:lnSpc>
              <a:buFont typeface="Arial" panose="020B0604020202020204" pitchFamily="34" charset="0"/>
              <a:buChar char="•"/>
              <a:defRPr sz="2000"/>
            </a:lvl3pPr>
            <a:lvl4pPr marL="1440000" indent="-216000">
              <a:lnSpc>
                <a:spcPts val="2800"/>
              </a:lnSpc>
              <a:buFont typeface="Arial" panose="020B0604020202020204" pitchFamily="34" charset="0"/>
              <a:buChar char="•"/>
              <a:defRPr sz="1800"/>
            </a:lvl4pPr>
            <a:lvl5pPr marL="1800000" indent="-216000">
              <a:lnSpc>
                <a:spcPts val="2800"/>
              </a:lnSpc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nl-NL" dirty="0"/>
              <a:t>Opsomming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Rechthoek 3"/>
          <p:cNvSpPr/>
          <p:nvPr userDrawn="1"/>
        </p:nvSpPr>
        <p:spPr>
          <a:xfrm>
            <a:off x="6908525" y="1997075"/>
            <a:ext cx="5623200" cy="70167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38100" dir="5400000" algn="ctr" rotWithShape="0">
              <a:schemeClr val="tx1">
                <a:lumMod val="50000"/>
                <a:lumOff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>
          <a:xfrm>
            <a:off x="854172" y="241800"/>
            <a:ext cx="8123228" cy="6300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 dirty="0"/>
              <a:t>Titel van de dia</a:t>
            </a:r>
          </a:p>
        </p:txBody>
      </p:sp>
    </p:spTree>
    <p:extLst>
      <p:ext uri="{BB962C8B-B14F-4D97-AF65-F5344CB8AC3E}">
        <p14:creationId xmlns:p14="http://schemas.microsoft.com/office/powerpoint/2010/main" val="30789609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58">
          <p15:clr>
            <a:srgbClr val="FBAE40"/>
          </p15:clr>
        </p15:guide>
        <p15:guide id="2" pos="7894">
          <p15:clr>
            <a:srgbClr val="FBAE40"/>
          </p15:clr>
        </p15:guide>
        <p15:guide id="3" pos="4096">
          <p15:clr>
            <a:srgbClr val="FBAE40"/>
          </p15:clr>
        </p15:guide>
        <p15:guide id="4" pos="4351">
          <p15:clr>
            <a:srgbClr val="FBAE40"/>
          </p15:clr>
        </p15:guide>
        <p15:guide id="5" pos="553">
          <p15:clr>
            <a:srgbClr val="FBAE40"/>
          </p15:clr>
        </p15:guide>
        <p15:guide id="6" orient="horz" pos="5678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77400" y="1036855"/>
            <a:ext cx="11655000" cy="464945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650230" indent="0" algn="ctr">
              <a:buNone/>
              <a:defRPr sz="2844"/>
            </a:lvl2pPr>
            <a:lvl3pPr marL="1300460" indent="0" algn="ctr">
              <a:buNone/>
              <a:defRPr sz="2560"/>
            </a:lvl3pPr>
            <a:lvl4pPr marL="1950690" indent="0" algn="ctr">
              <a:buNone/>
              <a:defRPr sz="2276"/>
            </a:lvl4pPr>
            <a:lvl5pPr marL="2600919" indent="0" algn="ctr">
              <a:buNone/>
              <a:defRPr sz="2276"/>
            </a:lvl5pPr>
            <a:lvl6pPr marL="3251149" indent="0" algn="ctr">
              <a:buNone/>
              <a:defRPr sz="2276"/>
            </a:lvl6pPr>
            <a:lvl7pPr marL="3901379" indent="0" algn="ctr">
              <a:buNone/>
              <a:defRPr sz="2276"/>
            </a:lvl7pPr>
            <a:lvl8pPr marL="4551609" indent="0" algn="ctr">
              <a:buNone/>
              <a:defRPr sz="2276"/>
            </a:lvl8pPr>
            <a:lvl9pPr marL="5201839" indent="0" algn="ctr">
              <a:buNone/>
              <a:defRPr sz="2276"/>
            </a:lvl9pPr>
          </a:lstStyle>
          <a:p>
            <a:r>
              <a:rPr lang="nl-NL" dirty="0"/>
              <a:t>Thematitel &gt; Hoofdstuktitel &gt; Paragraaftitel</a:t>
            </a:r>
            <a:endParaRPr lang="en-US" dirty="0"/>
          </a:p>
        </p:txBody>
      </p:sp>
      <p:sp>
        <p:nvSpPr>
          <p:cNvPr id="8" name="Tijdelijke aanduiding voor inhoud 2"/>
          <p:cNvSpPr>
            <a:spLocks noGrp="1"/>
          </p:cNvSpPr>
          <p:nvPr>
            <p:ph idx="10" hasCustomPrompt="1"/>
          </p:nvPr>
        </p:nvSpPr>
        <p:spPr>
          <a:xfrm>
            <a:off x="6772400" y="1997074"/>
            <a:ext cx="5760000" cy="7016751"/>
          </a:xfrm>
          <a:prstGeom prst="rect">
            <a:avLst/>
          </a:prstGeom>
        </p:spPr>
        <p:txBody>
          <a:bodyPr/>
          <a:lstStyle>
            <a:lvl1pPr marL="216000" indent="-216000">
              <a:lnSpc>
                <a:spcPts val="2800"/>
              </a:lnSpc>
              <a:buFont typeface="Arial" panose="020B0604020202020204" pitchFamily="34" charset="0"/>
              <a:buChar char="•"/>
              <a:defRPr sz="2600" baseline="0"/>
            </a:lvl1pPr>
            <a:lvl2pPr marL="630000" indent="-216000">
              <a:lnSpc>
                <a:spcPts val="2800"/>
              </a:lnSpc>
              <a:buFont typeface="Arial" panose="020B0604020202020204" pitchFamily="34" charset="0"/>
              <a:buChar char="•"/>
              <a:defRPr sz="2200"/>
            </a:lvl2pPr>
            <a:lvl3pPr marL="1080000" indent="-216000">
              <a:lnSpc>
                <a:spcPts val="2800"/>
              </a:lnSpc>
              <a:buFont typeface="Arial" panose="020B0604020202020204" pitchFamily="34" charset="0"/>
              <a:buChar char="•"/>
              <a:defRPr sz="2000"/>
            </a:lvl3pPr>
            <a:lvl4pPr marL="1440000" indent="-216000">
              <a:lnSpc>
                <a:spcPts val="2800"/>
              </a:lnSpc>
              <a:buFont typeface="Arial" panose="020B0604020202020204" pitchFamily="34" charset="0"/>
              <a:buChar char="•"/>
              <a:defRPr sz="1800"/>
            </a:lvl4pPr>
            <a:lvl5pPr marL="1800000" indent="-216000">
              <a:lnSpc>
                <a:spcPts val="2800"/>
              </a:lnSpc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nl-NL" dirty="0"/>
              <a:t>Opsomming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Rechthoek 3"/>
          <p:cNvSpPr/>
          <p:nvPr userDrawn="1"/>
        </p:nvSpPr>
        <p:spPr>
          <a:xfrm>
            <a:off x="877888" y="1997075"/>
            <a:ext cx="5624512" cy="70167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38100" dir="5400000" algn="ctr" rotWithShape="0">
              <a:schemeClr val="tx1">
                <a:lumMod val="50000"/>
                <a:lumOff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>
          <a:xfrm>
            <a:off x="851973" y="232157"/>
            <a:ext cx="8125427" cy="618845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 dirty="0"/>
              <a:t>Titel van de dia</a:t>
            </a:r>
          </a:p>
        </p:txBody>
      </p:sp>
    </p:spTree>
    <p:extLst>
      <p:ext uri="{BB962C8B-B14F-4D97-AF65-F5344CB8AC3E}">
        <p14:creationId xmlns:p14="http://schemas.microsoft.com/office/powerpoint/2010/main" val="14831532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58">
          <p15:clr>
            <a:srgbClr val="FBAE40"/>
          </p15:clr>
        </p15:guide>
        <p15:guide id="2" pos="7894">
          <p15:clr>
            <a:srgbClr val="FBAE40"/>
          </p15:clr>
        </p15:guide>
        <p15:guide id="3" pos="4096">
          <p15:clr>
            <a:srgbClr val="FBAE40"/>
          </p15:clr>
        </p15:guide>
        <p15:guide id="4" pos="4266">
          <p15:clr>
            <a:srgbClr val="FBAE40"/>
          </p15:clr>
        </p15:guide>
        <p15:guide id="5" pos="553">
          <p15:clr>
            <a:srgbClr val="FBAE40"/>
          </p15:clr>
        </p15:guide>
        <p15:guide id="6" orient="horz" pos="5678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82973" y="2660914"/>
            <a:ext cx="7599039" cy="490451"/>
          </a:xfrm>
          <a:prstGeom prst="rect">
            <a:avLst/>
          </a:prstGeom>
        </p:spPr>
        <p:txBody>
          <a:bodyPr anchor="ctr" anchorCtr="0"/>
          <a:lstStyle>
            <a:lvl1pPr algn="l"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 dirty="0"/>
              <a:t>Paragraaf 1.1 t/m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77888" y="3402684"/>
            <a:ext cx="7604124" cy="553547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28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50230" indent="0" algn="ctr">
              <a:buNone/>
              <a:defRPr sz="2844"/>
            </a:lvl2pPr>
            <a:lvl3pPr marL="1300460" indent="0" algn="ctr">
              <a:buNone/>
              <a:defRPr sz="2560"/>
            </a:lvl3pPr>
            <a:lvl4pPr marL="1950690" indent="0" algn="ctr">
              <a:buNone/>
              <a:defRPr sz="2276"/>
            </a:lvl4pPr>
            <a:lvl5pPr marL="2600919" indent="0" algn="ctr">
              <a:buNone/>
              <a:defRPr sz="2276"/>
            </a:lvl5pPr>
            <a:lvl6pPr marL="3251149" indent="0" algn="ctr">
              <a:buNone/>
              <a:defRPr sz="2276"/>
            </a:lvl6pPr>
            <a:lvl7pPr marL="3901379" indent="0" algn="ctr">
              <a:buNone/>
              <a:defRPr sz="2276"/>
            </a:lvl7pPr>
            <a:lvl8pPr marL="4551609" indent="0" algn="ctr">
              <a:buNone/>
              <a:defRPr sz="2276"/>
            </a:lvl8pPr>
            <a:lvl9pPr marL="5201839" indent="0" algn="ctr">
              <a:buNone/>
              <a:defRPr sz="2276"/>
            </a:lvl9pPr>
          </a:lstStyle>
          <a:p>
            <a:r>
              <a:rPr lang="nl-NL" dirty="0"/>
              <a:t>Paragraaf 1.1 Titel</a:t>
            </a:r>
            <a:endParaRPr lang="en-US" dirty="0"/>
          </a:p>
        </p:txBody>
      </p:sp>
      <p:sp>
        <p:nvSpPr>
          <p:cNvPr id="16" name="Tijdelijke aanduiding voor tekst 14"/>
          <p:cNvSpPr>
            <a:spLocks noGrp="1"/>
          </p:cNvSpPr>
          <p:nvPr>
            <p:ph type="body" sz="quarter" idx="12" hasCustomPrompt="1"/>
          </p:nvPr>
        </p:nvSpPr>
        <p:spPr>
          <a:xfrm>
            <a:off x="882974" y="1906800"/>
            <a:ext cx="7599039" cy="45779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nl-NL" dirty="0"/>
              <a:t>1 Weer en klimaat</a:t>
            </a:r>
          </a:p>
        </p:txBody>
      </p:sp>
      <p:sp>
        <p:nvSpPr>
          <p:cNvPr id="19" name="Tijdelijke aanduiding voor tekst 17"/>
          <p:cNvSpPr>
            <a:spLocks noGrp="1"/>
          </p:cNvSpPr>
          <p:nvPr>
            <p:ph type="body" sz="quarter" idx="13" hasCustomPrompt="1"/>
          </p:nvPr>
        </p:nvSpPr>
        <p:spPr>
          <a:xfrm>
            <a:off x="877888" y="358849"/>
            <a:ext cx="7604124" cy="436462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nl-NL" dirty="0"/>
              <a:t>4GT H1</a:t>
            </a:r>
          </a:p>
        </p:txBody>
      </p:sp>
    </p:spTree>
    <p:extLst>
      <p:ext uri="{BB962C8B-B14F-4D97-AF65-F5344CB8AC3E}">
        <p14:creationId xmlns:p14="http://schemas.microsoft.com/office/powerpoint/2010/main" val="4149799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77400" y="1036855"/>
            <a:ext cx="11655000" cy="464945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650230" indent="0" algn="ctr">
              <a:buNone/>
              <a:defRPr sz="2844"/>
            </a:lvl2pPr>
            <a:lvl3pPr marL="1300460" indent="0" algn="ctr">
              <a:buNone/>
              <a:defRPr sz="2560"/>
            </a:lvl3pPr>
            <a:lvl4pPr marL="1950690" indent="0" algn="ctr">
              <a:buNone/>
              <a:defRPr sz="2276"/>
            </a:lvl4pPr>
            <a:lvl5pPr marL="2600919" indent="0" algn="ctr">
              <a:buNone/>
              <a:defRPr sz="2276"/>
            </a:lvl5pPr>
            <a:lvl6pPr marL="3251149" indent="0" algn="ctr">
              <a:buNone/>
              <a:defRPr sz="2276"/>
            </a:lvl6pPr>
            <a:lvl7pPr marL="3901379" indent="0" algn="ctr">
              <a:buNone/>
              <a:defRPr sz="2276"/>
            </a:lvl7pPr>
            <a:lvl8pPr marL="4551609" indent="0" algn="ctr">
              <a:buNone/>
              <a:defRPr sz="2276"/>
            </a:lvl8pPr>
            <a:lvl9pPr marL="5201839" indent="0" algn="ctr">
              <a:buNone/>
              <a:defRPr sz="2276"/>
            </a:lvl9pPr>
          </a:lstStyle>
          <a:p>
            <a:r>
              <a:rPr lang="nl-NL" dirty="0"/>
              <a:t>Thematitel &gt; Hoofdstuktitel &gt; Paragraaftitel</a:t>
            </a:r>
            <a:endParaRPr lang="en-US" dirty="0"/>
          </a:p>
        </p:txBody>
      </p:sp>
      <p:sp>
        <p:nvSpPr>
          <p:cNvPr id="8" name="Tijdelijke aanduiding voor inhoud 2"/>
          <p:cNvSpPr>
            <a:spLocks noGrp="1"/>
          </p:cNvSpPr>
          <p:nvPr>
            <p:ph idx="10" hasCustomPrompt="1"/>
          </p:nvPr>
        </p:nvSpPr>
        <p:spPr>
          <a:xfrm>
            <a:off x="893762" y="1997074"/>
            <a:ext cx="11637963" cy="7016751"/>
          </a:xfrm>
          <a:prstGeom prst="rect">
            <a:avLst/>
          </a:prstGeom>
        </p:spPr>
        <p:txBody>
          <a:bodyPr/>
          <a:lstStyle>
            <a:lvl1pPr marL="216000" indent="-216000">
              <a:lnSpc>
                <a:spcPts val="2800"/>
              </a:lnSpc>
              <a:buFont typeface="Arial" panose="020B0604020202020204" pitchFamily="34" charset="0"/>
              <a:buChar char="•"/>
              <a:defRPr sz="2600" baseline="0"/>
            </a:lvl1pPr>
            <a:lvl2pPr marL="630000" indent="-216000">
              <a:lnSpc>
                <a:spcPts val="2800"/>
              </a:lnSpc>
              <a:buFont typeface="Arial" panose="020B0604020202020204" pitchFamily="34" charset="0"/>
              <a:buChar char="•"/>
              <a:defRPr sz="2200"/>
            </a:lvl2pPr>
            <a:lvl3pPr marL="1080000" indent="-216000">
              <a:lnSpc>
                <a:spcPts val="2800"/>
              </a:lnSpc>
              <a:buFont typeface="Arial" panose="020B0604020202020204" pitchFamily="34" charset="0"/>
              <a:buChar char="•"/>
              <a:defRPr sz="2000"/>
            </a:lvl3pPr>
            <a:lvl4pPr marL="1440000" indent="-216000">
              <a:lnSpc>
                <a:spcPts val="2800"/>
              </a:lnSpc>
              <a:buFont typeface="Arial" panose="020B0604020202020204" pitchFamily="34" charset="0"/>
              <a:buChar char="•"/>
              <a:defRPr sz="1800"/>
            </a:lvl4pPr>
            <a:lvl5pPr marL="1800000" indent="-216000">
              <a:lnSpc>
                <a:spcPts val="2800"/>
              </a:lnSpc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nl-NL" dirty="0"/>
              <a:t>Opsomming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>
          <a:xfrm>
            <a:off x="854173" y="234964"/>
            <a:ext cx="8168227" cy="591836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 dirty="0"/>
              <a:t>Titel van de dia</a:t>
            </a:r>
          </a:p>
        </p:txBody>
      </p:sp>
    </p:spTree>
    <p:extLst>
      <p:ext uri="{BB962C8B-B14F-4D97-AF65-F5344CB8AC3E}">
        <p14:creationId xmlns:p14="http://schemas.microsoft.com/office/powerpoint/2010/main" val="34342045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58">
          <p15:clr>
            <a:srgbClr val="FBAE40"/>
          </p15:clr>
        </p15:guide>
        <p15:guide id="2" pos="7894">
          <p15:clr>
            <a:srgbClr val="FBAE40"/>
          </p15:clr>
        </p15:guide>
        <p15:guide id="3" pos="4096">
          <p15:clr>
            <a:srgbClr val="FBAE40"/>
          </p15:clr>
        </p15:guide>
        <p15:guide id="4" pos="4351">
          <p15:clr>
            <a:srgbClr val="FBAE40"/>
          </p15:clr>
        </p15:guide>
        <p15:guide id="5" pos="553">
          <p15:clr>
            <a:srgbClr val="FBAE40"/>
          </p15:clr>
        </p15:guide>
        <p15:guide id="6" orient="horz" pos="5678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77400" y="1036855"/>
            <a:ext cx="11655000" cy="464945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650230" indent="0" algn="ctr">
              <a:buNone/>
              <a:defRPr sz="2844"/>
            </a:lvl2pPr>
            <a:lvl3pPr marL="1300460" indent="0" algn="ctr">
              <a:buNone/>
              <a:defRPr sz="2560"/>
            </a:lvl3pPr>
            <a:lvl4pPr marL="1950690" indent="0" algn="ctr">
              <a:buNone/>
              <a:defRPr sz="2276"/>
            </a:lvl4pPr>
            <a:lvl5pPr marL="2600919" indent="0" algn="ctr">
              <a:buNone/>
              <a:defRPr sz="2276"/>
            </a:lvl5pPr>
            <a:lvl6pPr marL="3251149" indent="0" algn="ctr">
              <a:buNone/>
              <a:defRPr sz="2276"/>
            </a:lvl6pPr>
            <a:lvl7pPr marL="3901379" indent="0" algn="ctr">
              <a:buNone/>
              <a:defRPr sz="2276"/>
            </a:lvl7pPr>
            <a:lvl8pPr marL="4551609" indent="0" algn="ctr">
              <a:buNone/>
              <a:defRPr sz="2276"/>
            </a:lvl8pPr>
            <a:lvl9pPr marL="5201839" indent="0" algn="ctr">
              <a:buNone/>
              <a:defRPr sz="2276"/>
            </a:lvl9pPr>
          </a:lstStyle>
          <a:p>
            <a:r>
              <a:rPr lang="nl-NL" dirty="0"/>
              <a:t>Thematitel &gt; Hoofdstuktitel &gt; Paragraaftitel</a:t>
            </a:r>
            <a:endParaRPr lang="en-US" dirty="0"/>
          </a:p>
        </p:txBody>
      </p:sp>
      <p:sp>
        <p:nvSpPr>
          <p:cNvPr id="6" name="Rechthoek 5"/>
          <p:cNvSpPr/>
          <p:nvPr userDrawn="1"/>
        </p:nvSpPr>
        <p:spPr>
          <a:xfrm>
            <a:off x="877887" y="1997075"/>
            <a:ext cx="11653837" cy="701675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14300" dist="38100" dir="5400000" algn="ctr" rotWithShape="0">
              <a:schemeClr val="tx1">
                <a:lumMod val="50000"/>
                <a:lumOff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>
          <a:xfrm>
            <a:off x="854173" y="234964"/>
            <a:ext cx="8168227" cy="591836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 dirty="0"/>
              <a:t>Titel van de dia</a:t>
            </a:r>
          </a:p>
        </p:txBody>
      </p:sp>
    </p:spTree>
    <p:extLst>
      <p:ext uri="{BB962C8B-B14F-4D97-AF65-F5344CB8AC3E}">
        <p14:creationId xmlns:p14="http://schemas.microsoft.com/office/powerpoint/2010/main" val="17150199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58">
          <p15:clr>
            <a:srgbClr val="FBAE40"/>
          </p15:clr>
        </p15:guide>
        <p15:guide id="2" pos="7894">
          <p15:clr>
            <a:srgbClr val="FBAE40"/>
          </p15:clr>
        </p15:guide>
        <p15:guide id="3" pos="4096">
          <p15:clr>
            <a:srgbClr val="FBAE40"/>
          </p15:clr>
        </p15:guide>
        <p15:guide id="4" pos="4351">
          <p15:clr>
            <a:srgbClr val="FBAE40"/>
          </p15:clr>
        </p15:guide>
        <p15:guide id="5" pos="553">
          <p15:clr>
            <a:srgbClr val="FBAE40"/>
          </p15:clr>
        </p15:guide>
        <p15:guide id="6" orient="horz" pos="5678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77400" y="1036855"/>
            <a:ext cx="11655000" cy="464945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650230" indent="0" algn="ctr">
              <a:buNone/>
              <a:defRPr sz="2844"/>
            </a:lvl2pPr>
            <a:lvl3pPr marL="1300460" indent="0" algn="ctr">
              <a:buNone/>
              <a:defRPr sz="2560"/>
            </a:lvl3pPr>
            <a:lvl4pPr marL="1950690" indent="0" algn="ctr">
              <a:buNone/>
              <a:defRPr sz="2276"/>
            </a:lvl4pPr>
            <a:lvl5pPr marL="2600919" indent="0" algn="ctr">
              <a:buNone/>
              <a:defRPr sz="2276"/>
            </a:lvl5pPr>
            <a:lvl6pPr marL="3251149" indent="0" algn="ctr">
              <a:buNone/>
              <a:defRPr sz="2276"/>
            </a:lvl6pPr>
            <a:lvl7pPr marL="3901379" indent="0" algn="ctr">
              <a:buNone/>
              <a:defRPr sz="2276"/>
            </a:lvl7pPr>
            <a:lvl8pPr marL="4551609" indent="0" algn="ctr">
              <a:buNone/>
              <a:defRPr sz="2276"/>
            </a:lvl8pPr>
            <a:lvl9pPr marL="5201839" indent="0" algn="ctr">
              <a:buNone/>
              <a:defRPr sz="2276"/>
            </a:lvl9pPr>
          </a:lstStyle>
          <a:p>
            <a:r>
              <a:rPr lang="nl-NL" dirty="0"/>
              <a:t>Thematitel &gt; Hoofdstuktitel &gt; Paragraaftitel</a:t>
            </a:r>
            <a:endParaRPr lang="en-US" dirty="0"/>
          </a:p>
        </p:txBody>
      </p:sp>
      <p:sp>
        <p:nvSpPr>
          <p:cNvPr id="8" name="Tijdelijke aanduiding voor inhoud 2"/>
          <p:cNvSpPr>
            <a:spLocks noGrp="1"/>
          </p:cNvSpPr>
          <p:nvPr>
            <p:ph idx="10" hasCustomPrompt="1"/>
          </p:nvPr>
        </p:nvSpPr>
        <p:spPr>
          <a:xfrm>
            <a:off x="893762" y="1997074"/>
            <a:ext cx="5623200" cy="7016751"/>
          </a:xfrm>
          <a:prstGeom prst="rect">
            <a:avLst/>
          </a:prstGeom>
        </p:spPr>
        <p:txBody>
          <a:bodyPr/>
          <a:lstStyle>
            <a:lvl1pPr marL="216000" indent="-216000">
              <a:lnSpc>
                <a:spcPts val="2800"/>
              </a:lnSpc>
              <a:buFont typeface="Arial" panose="020B0604020202020204" pitchFamily="34" charset="0"/>
              <a:buChar char="•"/>
              <a:defRPr sz="2600" baseline="0"/>
            </a:lvl1pPr>
            <a:lvl2pPr marL="630000" indent="-216000">
              <a:lnSpc>
                <a:spcPts val="2800"/>
              </a:lnSpc>
              <a:buFont typeface="Arial" panose="020B0604020202020204" pitchFamily="34" charset="0"/>
              <a:buChar char="•"/>
              <a:defRPr sz="2200"/>
            </a:lvl2pPr>
            <a:lvl3pPr marL="1080000" indent="-216000">
              <a:lnSpc>
                <a:spcPts val="2800"/>
              </a:lnSpc>
              <a:buFont typeface="Arial" panose="020B0604020202020204" pitchFamily="34" charset="0"/>
              <a:buChar char="•"/>
              <a:defRPr sz="2000"/>
            </a:lvl3pPr>
            <a:lvl4pPr marL="1440000" indent="-216000">
              <a:lnSpc>
                <a:spcPts val="2800"/>
              </a:lnSpc>
              <a:buFont typeface="Arial" panose="020B0604020202020204" pitchFamily="34" charset="0"/>
              <a:buChar char="•"/>
              <a:defRPr sz="1800"/>
            </a:lvl4pPr>
            <a:lvl5pPr marL="1800000" indent="-216000">
              <a:lnSpc>
                <a:spcPts val="2800"/>
              </a:lnSpc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nl-NL" dirty="0"/>
              <a:t>Opsomming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Rechthoek 3"/>
          <p:cNvSpPr/>
          <p:nvPr userDrawn="1"/>
        </p:nvSpPr>
        <p:spPr>
          <a:xfrm>
            <a:off x="6908525" y="1997075"/>
            <a:ext cx="5623200" cy="701675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14300" dist="38100" dir="5400000" algn="ctr" rotWithShape="0">
              <a:schemeClr val="tx1">
                <a:lumMod val="50000"/>
                <a:lumOff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854173" y="234964"/>
            <a:ext cx="8168227" cy="591836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 dirty="0"/>
              <a:t>Titel van de dia</a:t>
            </a:r>
          </a:p>
        </p:txBody>
      </p:sp>
    </p:spTree>
    <p:extLst>
      <p:ext uri="{BB962C8B-B14F-4D97-AF65-F5344CB8AC3E}">
        <p14:creationId xmlns:p14="http://schemas.microsoft.com/office/powerpoint/2010/main" val="38363945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58">
          <p15:clr>
            <a:srgbClr val="FBAE40"/>
          </p15:clr>
        </p15:guide>
        <p15:guide id="2" pos="7894">
          <p15:clr>
            <a:srgbClr val="FBAE40"/>
          </p15:clr>
        </p15:guide>
        <p15:guide id="3" pos="4096">
          <p15:clr>
            <a:srgbClr val="FBAE40"/>
          </p15:clr>
        </p15:guide>
        <p15:guide id="4" pos="4351">
          <p15:clr>
            <a:srgbClr val="FBAE40"/>
          </p15:clr>
        </p15:guide>
        <p15:guide id="5" pos="553">
          <p15:clr>
            <a:srgbClr val="FBAE40"/>
          </p15:clr>
        </p15:guide>
        <p15:guide id="6" orient="horz" pos="567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742400" y="9250572"/>
            <a:ext cx="2520000" cy="507600"/>
          </a:xfrm>
          <a:prstGeom prst="rect">
            <a:avLst/>
          </a:prstGeom>
          <a:solidFill>
            <a:schemeClr val="tx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65024" rIns="0" bIns="6502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3641" dirty="0"/>
          </a:p>
        </p:txBody>
      </p:sp>
      <p:sp>
        <p:nvSpPr>
          <p:cNvPr id="8" name="Rechthoek 7"/>
          <p:cNvSpPr/>
          <p:nvPr userDrawn="1"/>
        </p:nvSpPr>
        <p:spPr>
          <a:xfrm>
            <a:off x="13635" y="0"/>
            <a:ext cx="13004800" cy="1015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0048" tIns="65024" rIns="130048" bIns="6502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3641"/>
          </a:p>
        </p:txBody>
      </p:sp>
      <p:sp>
        <p:nvSpPr>
          <p:cNvPr id="10" name="Rechthoek 9"/>
          <p:cNvSpPr/>
          <p:nvPr userDrawn="1"/>
        </p:nvSpPr>
        <p:spPr>
          <a:xfrm>
            <a:off x="742400" y="2519089"/>
            <a:ext cx="7873200" cy="7848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0048" tIns="65024" rIns="130048" bIns="6502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95250" algn="l"/>
            <a:endParaRPr lang="nl-NL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Rond hoek zelfde zijde rechthoek 11"/>
          <p:cNvSpPr/>
          <p:nvPr userDrawn="1"/>
        </p:nvSpPr>
        <p:spPr>
          <a:xfrm>
            <a:off x="742400" y="1734290"/>
            <a:ext cx="7873200" cy="784800"/>
          </a:xfrm>
          <a:prstGeom prst="round2SameRect">
            <a:avLst>
              <a:gd name="adj1" fmla="val 10599"/>
              <a:gd name="adj2" fmla="val 0"/>
            </a:avLst>
          </a:prstGeom>
          <a:solidFill>
            <a:srgbClr val="1966FF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95250" algn="l"/>
            <a:endParaRPr lang="nl-NL" sz="2800" dirty="0"/>
          </a:p>
        </p:txBody>
      </p:sp>
      <p:sp>
        <p:nvSpPr>
          <p:cNvPr id="13" name="Rond hoek zelfde zijde rechthoek 12"/>
          <p:cNvSpPr/>
          <p:nvPr userDrawn="1"/>
        </p:nvSpPr>
        <p:spPr>
          <a:xfrm rot="10800000">
            <a:off x="742400" y="3301800"/>
            <a:ext cx="7873200" cy="784800"/>
          </a:xfrm>
          <a:prstGeom prst="round2SameRect">
            <a:avLst>
              <a:gd name="adj1" fmla="val 9992"/>
              <a:gd name="adj2" fmla="val 0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rtlCol="0" anchor="ctr" anchorCtr="0">
            <a:scene3d>
              <a:camera prst="orthographicFront"/>
              <a:lightRig rig="threePt" dir="t"/>
            </a:scene3d>
          </a:bodyPr>
          <a:lstStyle/>
          <a:p>
            <a:pPr algn="ctr"/>
            <a:endParaRPr lang="nl-NL" dirty="0"/>
          </a:p>
        </p:txBody>
      </p:sp>
      <p:sp>
        <p:nvSpPr>
          <p:cNvPr id="22" name="Tijdelijke aanduiding voor tekst 20"/>
          <p:cNvSpPr txBox="1">
            <a:spLocks/>
          </p:cNvSpPr>
          <p:nvPr userDrawn="1"/>
        </p:nvSpPr>
        <p:spPr>
          <a:xfrm>
            <a:off x="967075" y="9376463"/>
            <a:ext cx="2070325" cy="315337"/>
          </a:xfrm>
          <a:prstGeom prst="rect">
            <a:avLst/>
          </a:prstGeom>
        </p:spPr>
        <p:txBody>
          <a:bodyPr/>
          <a:lstStyle>
            <a:lvl1pPr marL="0" indent="0" algn="l" defTabSz="1300460" rtl="0" eaLnBrk="1" latinLnBrk="0" hangingPunct="1">
              <a:lnSpc>
                <a:spcPct val="90000"/>
              </a:lnSpc>
              <a:spcBef>
                <a:spcPts val="1422"/>
              </a:spcBef>
              <a:buFont typeface="Arial" panose="020B0604020202020204" pitchFamily="34" charset="0"/>
              <a:buNone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975345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34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25575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8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7580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2603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7626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2649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72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2695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© Noordhoff Uitgevers 2019</a:t>
            </a:r>
          </a:p>
          <a:p>
            <a:endParaRPr lang="nl-NL" dirty="0"/>
          </a:p>
        </p:txBody>
      </p:sp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9348139" y="389693"/>
            <a:ext cx="3150000" cy="347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191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130046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300460" rtl="0" eaLnBrk="1" latinLnBrk="0" hangingPunct="1">
        <a:lnSpc>
          <a:spcPct val="90000"/>
        </a:lnSpc>
        <a:spcBef>
          <a:spcPts val="1422"/>
        </a:spcBef>
        <a:buFont typeface="Arial" panose="020B0604020202020204" pitchFamily="34" charset="0"/>
        <a:buNone/>
        <a:defRPr sz="3982" kern="1200">
          <a:solidFill>
            <a:schemeClr val="bg1"/>
          </a:solidFill>
          <a:latin typeface="+mn-lt"/>
          <a:ea typeface="+mn-ea"/>
          <a:cs typeface="+mn-cs"/>
        </a:defRPr>
      </a:lvl1pPr>
      <a:lvl2pPr marL="975345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3413" kern="1200">
          <a:solidFill>
            <a:schemeClr val="tx1"/>
          </a:solidFill>
          <a:latin typeface="+mn-lt"/>
          <a:ea typeface="+mn-ea"/>
          <a:cs typeface="+mn-cs"/>
        </a:defRPr>
      </a:lvl2pPr>
      <a:lvl3pPr marL="1625575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3pPr>
      <a:lvl4pPr marL="227580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92603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57626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422649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87672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52695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343" userDrawn="1">
          <p15:clr>
            <a:srgbClr val="F26B43"/>
          </p15:clr>
        </p15:guide>
        <p15:guide id="2" pos="553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hoek 16"/>
          <p:cNvSpPr/>
          <p:nvPr userDrawn="1"/>
        </p:nvSpPr>
        <p:spPr>
          <a:xfrm>
            <a:off x="0" y="1004954"/>
            <a:ext cx="13004800" cy="8753218"/>
          </a:xfrm>
          <a:prstGeom prst="rect">
            <a:avLst/>
          </a:prstGeom>
          <a:solidFill>
            <a:srgbClr val="E5F2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0048" tIns="65024" rIns="130048" bIns="6502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3641"/>
          </a:p>
        </p:txBody>
      </p:sp>
      <p:sp>
        <p:nvSpPr>
          <p:cNvPr id="7" name="Rechthoek 6"/>
          <p:cNvSpPr/>
          <p:nvPr userDrawn="1"/>
        </p:nvSpPr>
        <p:spPr>
          <a:xfrm>
            <a:off x="0" y="9250572"/>
            <a:ext cx="13004800" cy="507600"/>
          </a:xfrm>
          <a:prstGeom prst="rect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65024" rIns="0" bIns="6502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3641" dirty="0"/>
          </a:p>
        </p:txBody>
      </p:sp>
      <p:sp>
        <p:nvSpPr>
          <p:cNvPr id="8" name="Rechthoek 7"/>
          <p:cNvSpPr/>
          <p:nvPr userDrawn="1"/>
        </p:nvSpPr>
        <p:spPr>
          <a:xfrm>
            <a:off x="0" y="1"/>
            <a:ext cx="13004800" cy="1015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0048" tIns="65024" rIns="130048" bIns="6502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3641"/>
          </a:p>
        </p:txBody>
      </p:sp>
      <p:sp>
        <p:nvSpPr>
          <p:cNvPr id="11" name="Rechthoek 10"/>
          <p:cNvSpPr/>
          <p:nvPr userDrawn="1"/>
        </p:nvSpPr>
        <p:spPr>
          <a:xfrm>
            <a:off x="0" y="1016559"/>
            <a:ext cx="13004800" cy="507600"/>
          </a:xfrm>
          <a:prstGeom prst="rect">
            <a:avLst/>
          </a:prstGeom>
          <a:solidFill>
            <a:srgbClr val="ACD5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65024" rIns="0" bIns="6502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nl-NL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9348139" y="389693"/>
            <a:ext cx="3150000" cy="347107"/>
          </a:xfrm>
          <a:prstGeom prst="rect">
            <a:avLst/>
          </a:prstGeom>
        </p:spPr>
      </p:pic>
      <p:sp>
        <p:nvSpPr>
          <p:cNvPr id="10" name="Tijdelijke aanduiding voor tekst 12">
            <a:extLst>
              <a:ext uri="{FF2B5EF4-FFF2-40B4-BE49-F238E27FC236}">
                <a16:creationId xmlns:a16="http://schemas.microsoft.com/office/drawing/2014/main" id="{BDFE584E-6B8D-42F3-8C1A-EFBB498FD189}"/>
              </a:ext>
            </a:extLst>
          </p:cNvPr>
          <p:cNvSpPr txBox="1">
            <a:spLocks/>
          </p:cNvSpPr>
          <p:nvPr userDrawn="1"/>
        </p:nvSpPr>
        <p:spPr>
          <a:xfrm>
            <a:off x="854173" y="9286800"/>
            <a:ext cx="2159662" cy="363963"/>
          </a:xfrm>
          <a:prstGeom prst="rect">
            <a:avLst/>
          </a:prstGeom>
        </p:spPr>
        <p:txBody>
          <a:bodyPr anchor="ctr" anchorCtr="0"/>
          <a:lstStyle>
            <a:lvl1pPr marL="0" marR="0" indent="0" algn="l" defTabSz="1300460" rtl="0" eaLnBrk="1" fontAlgn="auto" latinLnBrk="0" hangingPunct="1">
              <a:lnSpc>
                <a:spcPct val="90000"/>
              </a:lnSpc>
              <a:spcBef>
                <a:spcPts val="1422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75345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34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25575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8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7580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2603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7626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2649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72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2695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nl-NL" dirty="0"/>
              <a:t>© Noordhoff Uitgevers 2019</a:t>
            </a:r>
          </a:p>
        </p:txBody>
      </p:sp>
    </p:spTree>
    <p:extLst>
      <p:ext uri="{BB962C8B-B14F-4D97-AF65-F5344CB8AC3E}">
        <p14:creationId xmlns:p14="http://schemas.microsoft.com/office/powerpoint/2010/main" val="1416770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675" r:id="rId2"/>
    <p:sldLayoutId id="2147483707" r:id="rId3"/>
    <p:sldLayoutId id="2147483708" r:id="rId4"/>
    <p:sldLayoutId id="2147483709" r:id="rId5"/>
  </p:sldLayoutIdLst>
  <p:txStyles>
    <p:titleStyle>
      <a:lvl1pPr algn="l" defTabSz="1300460" rtl="0" eaLnBrk="1" latinLnBrk="0" hangingPunct="1">
        <a:lnSpc>
          <a:spcPct val="90000"/>
        </a:lnSpc>
        <a:spcBef>
          <a:spcPct val="0"/>
        </a:spcBef>
        <a:buNone/>
        <a:defRPr sz="62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5115" indent="-325115" algn="l" defTabSz="1300460" rtl="0" eaLnBrk="1" latinLnBrk="0" hangingPunct="1">
        <a:lnSpc>
          <a:spcPct val="90000"/>
        </a:lnSpc>
        <a:spcBef>
          <a:spcPts val="1422"/>
        </a:spcBef>
        <a:buFont typeface="Arial" panose="020B0604020202020204" pitchFamily="34" charset="0"/>
        <a:buChar char="•"/>
        <a:defRPr sz="3982" kern="1200">
          <a:solidFill>
            <a:schemeClr val="tx1"/>
          </a:solidFill>
          <a:latin typeface="+mn-lt"/>
          <a:ea typeface="+mn-ea"/>
          <a:cs typeface="+mn-cs"/>
        </a:defRPr>
      </a:lvl1pPr>
      <a:lvl2pPr marL="975345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3413" kern="1200">
          <a:solidFill>
            <a:schemeClr val="tx1"/>
          </a:solidFill>
          <a:latin typeface="+mn-lt"/>
          <a:ea typeface="+mn-ea"/>
          <a:cs typeface="+mn-cs"/>
        </a:defRPr>
      </a:lvl2pPr>
      <a:lvl3pPr marL="1625575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3pPr>
      <a:lvl4pPr marL="227580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92603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57626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422649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87672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52695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hoek 16"/>
          <p:cNvSpPr/>
          <p:nvPr userDrawn="1"/>
        </p:nvSpPr>
        <p:spPr>
          <a:xfrm>
            <a:off x="0" y="1004954"/>
            <a:ext cx="13004800" cy="87532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0048" tIns="65024" rIns="130048" bIns="6502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3641"/>
          </a:p>
        </p:txBody>
      </p:sp>
      <p:sp>
        <p:nvSpPr>
          <p:cNvPr id="7" name="Rechthoek 6"/>
          <p:cNvSpPr/>
          <p:nvPr userDrawn="1"/>
        </p:nvSpPr>
        <p:spPr>
          <a:xfrm>
            <a:off x="0" y="9250572"/>
            <a:ext cx="13004800" cy="507600"/>
          </a:xfrm>
          <a:prstGeom prst="rect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65024" rIns="0" bIns="6502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3641" dirty="0"/>
          </a:p>
        </p:txBody>
      </p:sp>
      <p:sp>
        <p:nvSpPr>
          <p:cNvPr id="8" name="Rechthoek 7"/>
          <p:cNvSpPr/>
          <p:nvPr userDrawn="1"/>
        </p:nvSpPr>
        <p:spPr>
          <a:xfrm>
            <a:off x="0" y="1"/>
            <a:ext cx="13004800" cy="1015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0048" tIns="65024" rIns="130048" bIns="6502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3641"/>
          </a:p>
        </p:txBody>
      </p:sp>
      <p:sp>
        <p:nvSpPr>
          <p:cNvPr id="11" name="Rechthoek 10"/>
          <p:cNvSpPr/>
          <p:nvPr userDrawn="1"/>
        </p:nvSpPr>
        <p:spPr>
          <a:xfrm>
            <a:off x="0" y="1016559"/>
            <a:ext cx="13004800" cy="507600"/>
          </a:xfrm>
          <a:prstGeom prst="rect">
            <a:avLst/>
          </a:prstGeom>
          <a:solidFill>
            <a:srgbClr val="ACD5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65024" rIns="0" bIns="6502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nl-NL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9348139" y="389693"/>
            <a:ext cx="3150000" cy="347107"/>
          </a:xfrm>
          <a:prstGeom prst="rect">
            <a:avLst/>
          </a:prstGeom>
        </p:spPr>
      </p:pic>
      <p:sp>
        <p:nvSpPr>
          <p:cNvPr id="10" name="Tijdelijke aanduiding voor tekst 12">
            <a:extLst>
              <a:ext uri="{FF2B5EF4-FFF2-40B4-BE49-F238E27FC236}">
                <a16:creationId xmlns:a16="http://schemas.microsoft.com/office/drawing/2014/main" id="{D1D86EDB-9430-4AB3-9100-FD89DF0B0B95}"/>
              </a:ext>
            </a:extLst>
          </p:cNvPr>
          <p:cNvSpPr txBox="1">
            <a:spLocks/>
          </p:cNvSpPr>
          <p:nvPr userDrawn="1"/>
        </p:nvSpPr>
        <p:spPr>
          <a:xfrm>
            <a:off x="854173" y="9286800"/>
            <a:ext cx="2159662" cy="363963"/>
          </a:xfrm>
          <a:prstGeom prst="rect">
            <a:avLst/>
          </a:prstGeom>
        </p:spPr>
        <p:txBody>
          <a:bodyPr anchor="ctr" anchorCtr="0"/>
          <a:lstStyle>
            <a:lvl1pPr marL="0" marR="0" indent="0" algn="l" defTabSz="1300460" rtl="0" eaLnBrk="1" fontAlgn="auto" latinLnBrk="0" hangingPunct="1">
              <a:lnSpc>
                <a:spcPct val="90000"/>
              </a:lnSpc>
              <a:spcBef>
                <a:spcPts val="1422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75345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34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25575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8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7580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2603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7626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2649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72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2695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nl-NL" dirty="0"/>
              <a:t>© Noordhoff Uitgevers 2019</a:t>
            </a:r>
          </a:p>
        </p:txBody>
      </p:sp>
    </p:spTree>
    <p:extLst>
      <p:ext uri="{BB962C8B-B14F-4D97-AF65-F5344CB8AC3E}">
        <p14:creationId xmlns:p14="http://schemas.microsoft.com/office/powerpoint/2010/main" val="855778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93" r:id="rId2"/>
    <p:sldLayoutId id="2147483692" r:id="rId3"/>
    <p:sldLayoutId id="2147483691" r:id="rId4"/>
    <p:sldLayoutId id="2147483710" r:id="rId5"/>
  </p:sldLayoutIdLst>
  <p:txStyles>
    <p:titleStyle>
      <a:lvl1pPr algn="l" defTabSz="1300460" rtl="0" eaLnBrk="1" latinLnBrk="0" hangingPunct="1">
        <a:lnSpc>
          <a:spcPct val="90000"/>
        </a:lnSpc>
        <a:spcBef>
          <a:spcPct val="0"/>
        </a:spcBef>
        <a:buNone/>
        <a:defRPr sz="62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5115" indent="-325115" algn="l" defTabSz="1300460" rtl="0" eaLnBrk="1" latinLnBrk="0" hangingPunct="1">
        <a:lnSpc>
          <a:spcPct val="90000"/>
        </a:lnSpc>
        <a:spcBef>
          <a:spcPts val="1422"/>
        </a:spcBef>
        <a:buFont typeface="Arial" panose="020B0604020202020204" pitchFamily="34" charset="0"/>
        <a:buChar char="•"/>
        <a:defRPr sz="3982" kern="1200">
          <a:solidFill>
            <a:schemeClr val="tx1"/>
          </a:solidFill>
          <a:latin typeface="+mn-lt"/>
          <a:ea typeface="+mn-ea"/>
          <a:cs typeface="+mn-cs"/>
        </a:defRPr>
      </a:lvl1pPr>
      <a:lvl2pPr marL="975345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3413" kern="1200">
          <a:solidFill>
            <a:schemeClr val="tx1"/>
          </a:solidFill>
          <a:latin typeface="+mn-lt"/>
          <a:ea typeface="+mn-ea"/>
          <a:cs typeface="+mn-cs"/>
        </a:defRPr>
      </a:lvl2pPr>
      <a:lvl3pPr marL="1625575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3pPr>
      <a:lvl4pPr marL="227580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92603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57626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422649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87672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52695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schooltv.nl/video/verschillende-soorten-regen-stijgingsregen-stuwingsregen-en-frontale-regen/#q=neerslag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schooltv.nl/video/clipphanger-wat-zijn-hoge-en-lagedrukgebieden/#q=luchtdruk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schooltv.nl/video/luchtstromen-op-aarde-van-hoge-naar-lagedrukgebied/#q=luchtdruk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863662" y="2671800"/>
            <a:ext cx="7604124" cy="553547"/>
          </a:xfrm>
        </p:spPr>
        <p:txBody>
          <a:bodyPr/>
          <a:lstStyle/>
          <a:p>
            <a:r>
              <a:rPr lang="nl-NL" dirty="0"/>
              <a:t>Paragraaf 1.1 Weer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l-NL" dirty="0"/>
              <a:t>1 Weer en klimaat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4GT H1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CCC8AB35-C2DF-4106-9C2F-A860F678FA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81" y="16800"/>
            <a:ext cx="12822238" cy="92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9871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ndertitel 9">
            <a:extLst>
              <a:ext uri="{FF2B5EF4-FFF2-40B4-BE49-F238E27FC236}">
                <a16:creationId xmlns:a16="http://schemas.microsoft.com/office/drawing/2014/main" id="{667969FB-4260-44CC-8C74-20218EB5DDC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Weer en klimaat &gt; 1.1 Weer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0"/>
          </p:nvPr>
        </p:nvSpPr>
        <p:spPr>
          <a:xfrm>
            <a:off x="893763" y="1997074"/>
            <a:ext cx="5113638" cy="7016751"/>
          </a:xfrm>
        </p:spPr>
        <p:txBody>
          <a:bodyPr/>
          <a:lstStyle/>
          <a:p>
            <a:pPr marL="0" indent="0">
              <a:buNone/>
            </a:pPr>
            <a:r>
              <a:rPr lang="nl-NL" sz="2560" dirty="0"/>
              <a:t>Water verdampt uit zee en waait richting land. Is dit een aanlandige of aflandige wind?</a:t>
            </a:r>
          </a:p>
          <a:p>
            <a:r>
              <a:rPr lang="nl-NL" sz="2560" i="1" dirty="0">
                <a:solidFill>
                  <a:srgbClr val="FF0000"/>
                </a:solidFill>
              </a:rPr>
              <a:t>aanlandige wind</a:t>
            </a:r>
            <a:endParaRPr lang="nl-NL" sz="2560" i="1" dirty="0"/>
          </a:p>
          <a:p>
            <a:pPr marL="0" indent="0">
              <a:buNone/>
            </a:pPr>
            <a:r>
              <a:rPr lang="nl-NL" sz="2560" dirty="0"/>
              <a:t>Wanneer de wind vanaf land richting zee waait, spreken we van een </a:t>
            </a:r>
            <a:r>
              <a:rPr lang="nl-NL" sz="2560" dirty="0">
                <a:solidFill>
                  <a:srgbClr val="FF0000"/>
                </a:solidFill>
              </a:rPr>
              <a:t>aflandige wind.</a:t>
            </a:r>
            <a:endParaRPr lang="nl-NL" sz="2560" dirty="0"/>
          </a:p>
          <a:p>
            <a:pPr marL="0" indent="0">
              <a:buNone/>
            </a:pPr>
            <a:endParaRPr lang="nl-NL" sz="2560" dirty="0"/>
          </a:p>
          <a:p>
            <a:pPr marL="0" indent="0">
              <a:buNone/>
            </a:pPr>
            <a:r>
              <a:rPr lang="nl-NL" sz="2560" dirty="0"/>
              <a:t>Boven land vormen ontstaan kleine druppeltjes uit waterdamp. Dit proces heet:</a:t>
            </a:r>
          </a:p>
          <a:p>
            <a:r>
              <a:rPr lang="nl-NL" sz="2560" i="1" dirty="0">
                <a:solidFill>
                  <a:srgbClr val="FF0000"/>
                </a:solidFill>
              </a:rPr>
              <a:t>condensatie</a:t>
            </a:r>
            <a:endParaRPr lang="nl-NL" sz="2560" i="1" dirty="0"/>
          </a:p>
          <a:p>
            <a:pPr marL="0" indent="0">
              <a:buNone/>
            </a:pPr>
            <a:r>
              <a:rPr lang="nl-NL" sz="2560" dirty="0"/>
              <a:t>Deze neerslag bereikt via rivieren en </a:t>
            </a:r>
            <a:r>
              <a:rPr lang="nl-NL" sz="2560" dirty="0">
                <a:solidFill>
                  <a:srgbClr val="FF0000"/>
                </a:solidFill>
              </a:rPr>
              <a:t>grondwater</a:t>
            </a:r>
            <a:r>
              <a:rPr lang="nl-NL" sz="2560" dirty="0"/>
              <a:t> weer de zee.</a:t>
            </a:r>
          </a:p>
          <a:p>
            <a:pPr marL="0" indent="0">
              <a:buNone/>
            </a:pPr>
            <a:r>
              <a:rPr lang="nl-NL" sz="2560" dirty="0"/>
              <a:t>Dit noemen we de </a:t>
            </a:r>
            <a:r>
              <a:rPr lang="nl-NL" sz="2560" dirty="0">
                <a:solidFill>
                  <a:srgbClr val="FF0000"/>
                </a:solidFill>
              </a:rPr>
              <a:t>waterkringloop</a:t>
            </a:r>
            <a:r>
              <a:rPr lang="nl-NL" sz="2560" dirty="0"/>
              <a:t>.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Waterkringloop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DC3A4503-CA06-4B7E-8BD6-FDEF8C45E54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58" t="14872" r="15047" b="12606"/>
          <a:stretch/>
        </p:blipFill>
        <p:spPr>
          <a:xfrm>
            <a:off x="6013653" y="2131800"/>
            <a:ext cx="6328125" cy="607500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8" name="Line 22">
            <a:extLst>
              <a:ext uri="{FF2B5EF4-FFF2-40B4-BE49-F238E27FC236}">
                <a16:creationId xmlns:a16="http://schemas.microsoft.com/office/drawing/2014/main" id="{BEF483F9-B78F-4D63-BAC0-8A6E75D231B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917400" y="6631800"/>
            <a:ext cx="1620000" cy="1800000"/>
          </a:xfrm>
          <a:prstGeom prst="line">
            <a:avLst/>
          </a:prstGeom>
          <a:noFill/>
          <a:ln w="57150" cap="rnd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nl-NL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23327B4A-0B3A-4A6B-AD6B-439BF44C9C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2400" y="27472"/>
            <a:ext cx="4410075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257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ndertitel 9">
            <a:extLst>
              <a:ext uri="{FF2B5EF4-FFF2-40B4-BE49-F238E27FC236}">
                <a16:creationId xmlns:a16="http://schemas.microsoft.com/office/drawing/2014/main" id="{667969FB-4260-44CC-8C74-20218EB5DDC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Weer en klimaat &gt; 1.1 Weer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Waterkringloop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23327B4A-0B3A-4A6B-AD6B-439BF44C9C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2400" y="27472"/>
            <a:ext cx="4410075" cy="990600"/>
          </a:xfrm>
          <a:prstGeom prst="rect">
            <a:avLst/>
          </a:prstGeom>
        </p:spPr>
      </p:pic>
      <p:pic>
        <p:nvPicPr>
          <p:cNvPr id="7" name="Picture 2" descr="http://www.geolution.nl/science/waterkringloop.gif">
            <a:extLst>
              <a:ext uri="{FF2B5EF4-FFF2-40B4-BE49-F238E27FC236}">
                <a16:creationId xmlns:a16="http://schemas.microsoft.com/office/drawing/2014/main" id="{AD0748BC-6810-4C06-B955-7514B631D6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500" y="1711855"/>
            <a:ext cx="11943700" cy="7819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43914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nderti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Weer en klimaat &gt; 1.1 Weer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D3CBAD63-604E-4B45-A8D5-68F6C1E8DDDB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196800" y="2146745"/>
            <a:ext cx="4545000" cy="7065000"/>
          </a:xfrm>
        </p:spPr>
        <p:txBody>
          <a:bodyPr/>
          <a:lstStyle/>
          <a:p>
            <a:pPr marL="0" indent="0">
              <a:buNone/>
            </a:pPr>
            <a:r>
              <a:rPr lang="nl-NL" sz="2560" dirty="0"/>
              <a:t>Wanneer lucht bij een gebergte door de wind omhoog wordt geduwd ontstaan er </a:t>
            </a:r>
            <a:r>
              <a:rPr lang="nl-NL" sz="2560" dirty="0" err="1">
                <a:solidFill>
                  <a:srgbClr val="FF0000"/>
                </a:solidFill>
              </a:rPr>
              <a:t>stuwingsregens</a:t>
            </a:r>
            <a:r>
              <a:rPr lang="nl-NL" sz="2560" dirty="0"/>
              <a:t> aan de </a:t>
            </a:r>
            <a:r>
              <a:rPr lang="nl-NL" sz="2560" dirty="0">
                <a:solidFill>
                  <a:srgbClr val="FF0000"/>
                </a:solidFill>
              </a:rPr>
              <a:t>loefzijde</a:t>
            </a:r>
            <a:r>
              <a:rPr lang="nl-NL" sz="2560" dirty="0"/>
              <a:t> van de berg.</a:t>
            </a:r>
          </a:p>
          <a:p>
            <a:pPr marL="0" indent="0">
              <a:buNone/>
            </a:pPr>
            <a:endParaRPr lang="nl-NL" sz="2560" dirty="0"/>
          </a:p>
          <a:p>
            <a:pPr marL="0" indent="0">
              <a:buNone/>
            </a:pPr>
            <a:r>
              <a:rPr lang="nl-NL" sz="2560" dirty="0"/>
              <a:t>Aan de andere kant van de berg, de </a:t>
            </a:r>
            <a:r>
              <a:rPr lang="nl-NL" sz="2560" dirty="0">
                <a:solidFill>
                  <a:srgbClr val="FF0000"/>
                </a:solidFill>
              </a:rPr>
              <a:t>lijzijde</a:t>
            </a:r>
            <a:r>
              <a:rPr lang="nl-NL" sz="2560" dirty="0"/>
              <a:t>, daalt de lucht en warmt deze weer op.</a:t>
            </a:r>
          </a:p>
          <a:p>
            <a:pPr marL="0" indent="0">
              <a:buNone/>
            </a:pPr>
            <a:endParaRPr lang="nl-NL" sz="2560" dirty="0"/>
          </a:p>
          <a:p>
            <a:pPr marL="0" indent="0">
              <a:buNone/>
            </a:pPr>
            <a:r>
              <a:rPr lang="nl-NL" sz="2560" dirty="0"/>
              <a:t>Waarom hebben we in Nederland weinig </a:t>
            </a:r>
            <a:r>
              <a:rPr lang="nl-NL" sz="2560" dirty="0" err="1"/>
              <a:t>stuwingsregens</a:t>
            </a:r>
            <a:r>
              <a:rPr lang="nl-NL" sz="2560" dirty="0"/>
              <a:t>?</a:t>
            </a:r>
          </a:p>
          <a:p>
            <a:r>
              <a:rPr lang="nl-NL" sz="2560" i="1" dirty="0"/>
              <a:t>Er zijn geen hoge bergen.</a:t>
            </a:r>
          </a:p>
          <a:p>
            <a:pPr marL="0" indent="0">
              <a:buNone/>
            </a:pPr>
            <a:endParaRPr lang="nl-NL" sz="2560" dirty="0"/>
          </a:p>
          <a:p>
            <a:pPr marL="0" indent="0">
              <a:buNone/>
            </a:pPr>
            <a:endParaRPr lang="nl-NL" sz="2560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Regen (1)</a:t>
            </a:r>
          </a:p>
        </p:txBody>
      </p:sp>
      <p:pic>
        <p:nvPicPr>
          <p:cNvPr id="1026" name="Picture 2" descr="C:\Users\Brendan\Documents\Persoonlijk\Werk\Carriere\Noordhoff Uitgevers\Thuiswerken\BNL\Auteursklus\CH01_4GT\CH01\BNL3-4GT-LB-1-01-06a_V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7400" y="1951800"/>
            <a:ext cx="7207384" cy="5490000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15" name="Line 22">
            <a:extLst>
              <a:ext uri="{FF2B5EF4-FFF2-40B4-BE49-F238E27FC236}">
                <a16:creationId xmlns:a16="http://schemas.microsoft.com/office/drawing/2014/main" id="{BEF483F9-B78F-4D63-BAC0-8A6E75D231B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66900" y="3868100"/>
            <a:ext cx="5580000" cy="1350000"/>
          </a:xfrm>
          <a:prstGeom prst="line">
            <a:avLst/>
          </a:prstGeom>
          <a:noFill/>
          <a:ln w="57150" cap="rnd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nl-NL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6" name="Line 22">
            <a:extLst>
              <a:ext uri="{FF2B5EF4-FFF2-40B4-BE49-F238E27FC236}">
                <a16:creationId xmlns:a16="http://schemas.microsoft.com/office/drawing/2014/main" id="{BEF483F9-B78F-4D63-BAC0-8A6E75D231B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52400" y="5398100"/>
            <a:ext cx="2430000" cy="464945"/>
          </a:xfrm>
          <a:prstGeom prst="line">
            <a:avLst/>
          </a:prstGeom>
          <a:noFill/>
          <a:ln w="57150" cap="rnd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nl-NL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A76F8B2D-04C1-45CB-B0EF-A66023C070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2400" y="27472"/>
            <a:ext cx="4410075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988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nderti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Weer en klimaat &gt; 1.1 Weer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D3CBAD63-604E-4B45-A8D5-68F6C1E8DDDB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213075" y="2986800"/>
            <a:ext cx="4319325" cy="5354725"/>
          </a:xfrm>
        </p:spPr>
        <p:txBody>
          <a:bodyPr/>
          <a:lstStyle/>
          <a:p>
            <a:pPr marL="0" indent="0">
              <a:buNone/>
            </a:pPr>
            <a:r>
              <a:rPr lang="nl-NL" sz="2800" dirty="0"/>
              <a:t>Op warme dagen kunnen er in Nederland </a:t>
            </a:r>
            <a:r>
              <a:rPr lang="nl-NL" sz="2800" dirty="0">
                <a:solidFill>
                  <a:srgbClr val="FF0000"/>
                </a:solidFill>
              </a:rPr>
              <a:t>stijgingsregens</a:t>
            </a:r>
            <a:r>
              <a:rPr lang="nl-NL" sz="2800" dirty="0"/>
              <a:t> voorkomen, waarbij het vaak kan onweren. 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Regen (2)</a:t>
            </a:r>
          </a:p>
        </p:txBody>
      </p:sp>
      <p:pic>
        <p:nvPicPr>
          <p:cNvPr id="3074" name="Picture 2" descr="C:\Users\Brendan\Documents\Persoonlijk\Werk\Carriere\Noordhoff Uitgevers\Thuiswerken\BNL\Auteursklus\CH01_4GT\CH01\BNL3-4GT-LB-1-01-06c_V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400" y="2123515"/>
            <a:ext cx="7301884" cy="6218010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B2C1E6F8-4D0F-42A8-B161-718A7AE9B1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2400" y="27472"/>
            <a:ext cx="4410075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9886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nderti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Weer en klimaat &gt; 1.1 Weer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D3CBAD63-604E-4B45-A8D5-68F6C1E8DDDB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942399" y="2944187"/>
            <a:ext cx="4410001" cy="4814725"/>
          </a:xfrm>
        </p:spPr>
        <p:txBody>
          <a:bodyPr/>
          <a:lstStyle/>
          <a:p>
            <a:pPr marL="0" indent="0">
              <a:buNone/>
            </a:pPr>
            <a:r>
              <a:rPr lang="nl-NL" sz="2800" dirty="0"/>
              <a:t>Welk soort regen ontstaat wanneer warme en koude lucht elkaar ontmoeten?</a:t>
            </a:r>
          </a:p>
          <a:p>
            <a:r>
              <a:rPr lang="nl-NL" sz="2800" dirty="0">
                <a:solidFill>
                  <a:srgbClr val="FF0000"/>
                </a:solidFill>
              </a:rPr>
              <a:t>frontale regens</a:t>
            </a:r>
          </a:p>
          <a:p>
            <a:pPr marL="0" indent="0">
              <a:buNone/>
            </a:pPr>
            <a:endParaRPr lang="nl-NL" sz="28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nl-NL" sz="2800" dirty="0"/>
              <a:t>Dit soort regen hebben we vaak in Nederland.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Regen (3)</a:t>
            </a:r>
          </a:p>
        </p:txBody>
      </p:sp>
      <p:pic>
        <p:nvPicPr>
          <p:cNvPr id="2050" name="Picture 2" descr="C:\Users\Brendan\Documents\Persoonlijk\Werk\Carriere\Noordhoff Uitgevers\Thuiswerken\BNL\Auteursklus\CH01_4GT\CH01\BNL3-4GT-LB-1-01-06b_VB.jpg"/>
          <p:cNvPicPr>
            <a:picLocks noChangeAspect="1" noChangeArrowheads="1"/>
          </p:cNvPicPr>
          <p:nvPr/>
        </p:nvPicPr>
        <p:blipFill>
          <a:blip r:embed="rId2" cstate="print"/>
          <a:srcRect l="35433" r="32480"/>
          <a:stretch>
            <a:fillRect/>
          </a:stretch>
        </p:blipFill>
        <p:spPr bwMode="auto">
          <a:xfrm>
            <a:off x="652400" y="2446800"/>
            <a:ext cx="6956324" cy="5809501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58F1A522-D6B7-4A45-85E8-14EAF62250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2400" y="27472"/>
            <a:ext cx="4410075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988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nderti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Weer en klimaat &gt; 1.1 Weer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Regen (3)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8F1A522-D6B7-4A45-85E8-14EAF62250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2400" y="27472"/>
            <a:ext cx="4410075" cy="990600"/>
          </a:xfrm>
          <a:prstGeom prst="rect">
            <a:avLst/>
          </a:prstGeom>
        </p:spPr>
      </p:pic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6A06C877-F967-4AFE-8C90-D13E988D8F1E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9" name="Tijdelijke aanduiding voor inhoud 4" descr="Afbeelding met tekst, kaart&#10;&#10;Automatisch gegenereerde beschrijving">
            <a:extLst>
              <a:ext uri="{FF2B5EF4-FFF2-40B4-BE49-F238E27FC236}">
                <a16:creationId xmlns:a16="http://schemas.microsoft.com/office/drawing/2014/main" id="{686D4A14-B209-41AC-9E76-D17BDAD944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462" y="965459"/>
            <a:ext cx="10542276" cy="7906707"/>
          </a:xfrm>
          <a:prstGeom prst="rect">
            <a:avLst/>
          </a:prstGeom>
        </p:spPr>
      </p:pic>
      <p:sp>
        <p:nvSpPr>
          <p:cNvPr id="11" name="Tekstvak 10">
            <a:extLst>
              <a:ext uri="{FF2B5EF4-FFF2-40B4-BE49-F238E27FC236}">
                <a16:creationId xmlns:a16="http://schemas.microsoft.com/office/drawing/2014/main" id="{08F6000F-FCCA-421A-B181-F73010D5186C}"/>
              </a:ext>
            </a:extLst>
          </p:cNvPr>
          <p:cNvSpPr txBox="1"/>
          <p:nvPr/>
        </p:nvSpPr>
        <p:spPr>
          <a:xfrm>
            <a:off x="4199000" y="8839077"/>
            <a:ext cx="3971200" cy="4862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/>
              <a:t>Filmpje: </a:t>
            </a:r>
            <a:r>
              <a:rPr lang="nl-NL" dirty="0">
                <a:hlinkClick r:id="rId4"/>
              </a:rPr>
              <a:t>3 soorten regens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70875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nderti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Weer en klimaat &gt; 1.1 Weer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Examenvraag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8F1A522-D6B7-4A45-85E8-14EAF62250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2400" y="27472"/>
            <a:ext cx="4410075" cy="990600"/>
          </a:xfrm>
          <a:prstGeom prst="rect">
            <a:avLst/>
          </a:prstGeom>
        </p:spPr>
      </p:pic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DC1D482C-5AB7-446E-8FB2-A899ABF81CFD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2D1157EB-1385-454D-9A93-62E98205D5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700" y="1018072"/>
            <a:ext cx="12600075" cy="6633169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22048B65-D39A-4887-8444-7F58218681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7400" y="7756526"/>
            <a:ext cx="8595000" cy="1847456"/>
          </a:xfrm>
          <a:prstGeom prst="rect">
            <a:avLst/>
          </a:prstGeom>
          <a:ln w="127000" cap="sq">
            <a:solidFill>
              <a:srgbClr val="FF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91719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ndertitel 1">
            <a:extLst>
              <a:ext uri="{FF2B5EF4-FFF2-40B4-BE49-F238E27FC236}">
                <a16:creationId xmlns:a16="http://schemas.microsoft.com/office/drawing/2014/main" id="{FA194ACA-3945-41E5-A946-74C75563DF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Weer en klimaat &gt; 1.1 Weer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A2A3547-07FA-4ADC-BE6F-57C5911AE4A5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marL="0" indent="0">
              <a:buNone/>
            </a:pPr>
            <a:endParaRPr lang="nl-NL" sz="4000" dirty="0"/>
          </a:p>
          <a:p>
            <a:pPr marL="0" indent="0">
              <a:buNone/>
            </a:pPr>
            <a:r>
              <a:rPr lang="nl-NL" sz="4000" dirty="0"/>
              <a:t>- Lezen </a:t>
            </a:r>
            <a:r>
              <a:rPr lang="nl-NL" sz="4000" dirty="0" err="1"/>
              <a:t>blz</a:t>
            </a:r>
            <a:r>
              <a:rPr lang="nl-NL" sz="4000" dirty="0"/>
              <a:t> 9 in je tekstboek.</a:t>
            </a:r>
            <a:br>
              <a:rPr lang="nl-NL" sz="4000" dirty="0"/>
            </a:br>
            <a:endParaRPr lang="nl-NL" sz="4000" dirty="0"/>
          </a:p>
          <a:p>
            <a:pPr>
              <a:buFontTx/>
              <a:buChar char="-"/>
            </a:pPr>
            <a:r>
              <a:rPr lang="nl-NL" sz="4000" dirty="0"/>
              <a:t>Maken </a:t>
            </a:r>
            <a:r>
              <a:rPr lang="nl-NL" sz="4000" dirty="0">
                <a:solidFill>
                  <a:srgbClr val="FF0000"/>
                </a:solidFill>
              </a:rPr>
              <a:t>opdracht 1, 5, 6, 7, 8 </a:t>
            </a:r>
            <a:r>
              <a:rPr lang="nl-NL" sz="4000" dirty="0"/>
              <a:t>in je werkboek.</a:t>
            </a:r>
            <a:br>
              <a:rPr lang="nl-NL" sz="4000" dirty="0"/>
            </a:br>
            <a:endParaRPr lang="nl-NL" sz="4000" dirty="0"/>
          </a:p>
          <a:p>
            <a:pPr>
              <a:buFontTx/>
              <a:buChar char="-"/>
            </a:pPr>
            <a:r>
              <a:rPr lang="nl-NL" sz="4000" dirty="0"/>
              <a:t>Nakijken via </a:t>
            </a:r>
            <a:r>
              <a:rPr lang="nl-NL" sz="4000" dirty="0" err="1"/>
              <a:t>WikiWijs</a:t>
            </a:r>
            <a:r>
              <a:rPr lang="nl-NL" sz="4000" dirty="0"/>
              <a:t> met rode pen.</a:t>
            </a:r>
            <a:br>
              <a:rPr lang="nl-NL" sz="4000" dirty="0"/>
            </a:br>
            <a:r>
              <a:rPr lang="nl-NL" sz="4000" dirty="0"/>
              <a:t/>
            </a:r>
            <a:br>
              <a:rPr lang="nl-NL" sz="4000" dirty="0"/>
            </a:br>
            <a:r>
              <a:rPr lang="nl-NL" sz="4000" dirty="0"/>
              <a:t/>
            </a:r>
            <a:br>
              <a:rPr lang="nl-NL" sz="4000" dirty="0"/>
            </a:br>
            <a:r>
              <a:rPr lang="nl-NL" sz="4000" dirty="0"/>
              <a:t/>
            </a:r>
            <a:br>
              <a:rPr lang="nl-NL" sz="4000" dirty="0"/>
            </a:br>
            <a:r>
              <a:rPr lang="nl-NL" sz="4000" dirty="0"/>
              <a:t/>
            </a:r>
            <a:br>
              <a:rPr lang="nl-NL" sz="4000" dirty="0"/>
            </a:br>
            <a:r>
              <a:rPr lang="nl-NL" sz="4000" dirty="0"/>
              <a:t/>
            </a:r>
            <a:br>
              <a:rPr lang="nl-NL" sz="4000" dirty="0"/>
            </a:br>
            <a:r>
              <a:rPr lang="nl-NL" sz="3200" u="sng" dirty="0"/>
              <a:t/>
            </a:r>
            <a:br>
              <a:rPr lang="nl-NL" sz="3200" u="sng" dirty="0"/>
            </a:br>
            <a:r>
              <a:rPr lang="nl-NL" sz="3200" u="sng" dirty="0"/>
              <a:t>Belangrijke begrippen:</a:t>
            </a:r>
            <a:endParaRPr lang="nl-NL" sz="3200" dirty="0"/>
          </a:p>
          <a:p>
            <a:pPr marL="0" indent="0">
              <a:buNone/>
            </a:pPr>
            <a:r>
              <a:rPr lang="nl-NL" sz="3200" dirty="0"/>
              <a:t>  </a:t>
            </a:r>
            <a:r>
              <a:rPr lang="nl-NL" sz="2800" i="1" dirty="0"/>
              <a:t>weer, weerelementen, temperatuur, neerslag, wind, schaal </a:t>
            </a:r>
            <a:br>
              <a:rPr lang="nl-NL" sz="2800" i="1" dirty="0"/>
            </a:br>
            <a:r>
              <a:rPr lang="nl-NL" sz="2800" i="1" dirty="0"/>
              <a:t>  van Beaufort, luchtdruk, barometer, lagedrukgebied, hogedrukgebied,    </a:t>
            </a:r>
            <a:br>
              <a:rPr lang="nl-NL" sz="2800" i="1" dirty="0"/>
            </a:br>
            <a:r>
              <a:rPr lang="nl-NL" sz="2800" i="1" dirty="0"/>
              <a:t>  wet van Buys Ballot, waterkringloop, aanlandige wind, aflandige wind, </a:t>
            </a:r>
            <a:br>
              <a:rPr lang="nl-NL" sz="2800" i="1" dirty="0"/>
            </a:br>
            <a:r>
              <a:rPr lang="nl-NL" sz="2800" i="1" dirty="0"/>
              <a:t>  condensatie, grondwater, stuwingsregen, loefzijde, lijzijde, </a:t>
            </a:r>
            <a:br>
              <a:rPr lang="nl-NL" sz="2800" i="1" dirty="0"/>
            </a:br>
            <a:r>
              <a:rPr lang="nl-NL" sz="2800" i="1" dirty="0"/>
              <a:t>  stijgingsregens, frontale regens</a:t>
            </a:r>
            <a:endParaRPr lang="nl-NL" sz="3200" i="1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B89803F5-28BC-460F-B5C8-D2376A3EA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moet je doen?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32E6DBA0-D872-49FD-BC45-F165ECDF8E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2400" y="27472"/>
            <a:ext cx="4410075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174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ndertitel 1">
            <a:extLst>
              <a:ext uri="{FF2B5EF4-FFF2-40B4-BE49-F238E27FC236}">
                <a16:creationId xmlns:a16="http://schemas.microsoft.com/office/drawing/2014/main" id="{E88730C3-E112-4FEE-BAB0-71A6380229F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Weer en klimaat &gt; 1.1 Weer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0A6DC22-B8DE-4B01-9E6D-97957545F232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3200" dirty="0"/>
              <a:t/>
            </a:r>
            <a:br>
              <a:rPr lang="nl-NL" sz="3200" dirty="0"/>
            </a:br>
            <a:r>
              <a:rPr lang="nl-NL" sz="3200" dirty="0"/>
              <a:t>Leerdoelen vandaag (zie ook portfolio):</a:t>
            </a:r>
          </a:p>
          <a:p>
            <a:pPr marL="0" indent="0">
              <a:buNone/>
            </a:pPr>
            <a:endParaRPr lang="nl-NL" sz="3200" dirty="0"/>
          </a:p>
          <a:p>
            <a:r>
              <a:rPr lang="nl-NL" sz="2800" dirty="0"/>
              <a:t>Je weet uit welke weerselement het weer bestaat.</a:t>
            </a:r>
          </a:p>
          <a:p>
            <a:r>
              <a:rPr lang="nl-NL" sz="2800" dirty="0"/>
              <a:t>Je begrijpt hoe luchtdrukverschillen ontstaan en hoe de kringloop van </a:t>
            </a:r>
          </a:p>
          <a:p>
            <a:pPr marL="0" indent="0">
              <a:buNone/>
            </a:pPr>
            <a:r>
              <a:rPr lang="nl-NL" sz="2800" dirty="0"/>
              <a:t>    het water werkt.</a:t>
            </a:r>
          </a:p>
          <a:p>
            <a:r>
              <a:rPr lang="nl-NL" sz="2800" dirty="0"/>
              <a:t>Je kunt in de atlas (of op een kaart) gebieden aanwijzen waar</a:t>
            </a:r>
          </a:p>
          <a:p>
            <a:pPr marL="0" indent="0">
              <a:buNone/>
            </a:pPr>
            <a:r>
              <a:rPr lang="nl-NL" sz="2800" dirty="0"/>
              <a:t>   stuwingsregens voorkomen.</a:t>
            </a:r>
          </a:p>
          <a:p>
            <a:pPr marL="0" indent="0">
              <a:buNone/>
            </a:pPr>
            <a:endParaRPr lang="nl-NL" sz="3200" dirty="0"/>
          </a:p>
          <a:p>
            <a:endParaRPr lang="nl-NL" sz="3200" dirty="0"/>
          </a:p>
          <a:p>
            <a:pPr marL="0" indent="0">
              <a:buNone/>
            </a:pPr>
            <a:endParaRPr lang="nl-NL" sz="3200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7CF9212D-A71E-4E4F-A5E4-8342F0649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Leerdoelen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AA016228-7793-4526-A341-02BFBD09AC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2400" y="27472"/>
            <a:ext cx="4410075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810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nderti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Weer en klimaat &gt; 1.1 Weer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0"/>
          </p:nvPr>
        </p:nvSpPr>
        <p:spPr>
          <a:xfrm>
            <a:off x="472400" y="1018072"/>
            <a:ext cx="5625000" cy="7016751"/>
          </a:xfrm>
        </p:spPr>
        <p:txBody>
          <a:bodyPr/>
          <a:lstStyle/>
          <a:p>
            <a:pPr marL="0" indent="0">
              <a:buNone/>
            </a:pPr>
            <a:endParaRPr lang="nl-NL" sz="2560" dirty="0"/>
          </a:p>
          <a:p>
            <a:pPr marL="0" indent="0">
              <a:buNone/>
            </a:pPr>
            <a:endParaRPr lang="nl-NL" sz="2560" dirty="0"/>
          </a:p>
          <a:p>
            <a:pPr marL="0" indent="0">
              <a:buNone/>
            </a:pPr>
            <a:r>
              <a:rPr lang="nl-NL" sz="3200" dirty="0"/>
              <a:t>Het </a:t>
            </a:r>
            <a:r>
              <a:rPr lang="nl-NL" sz="3200" dirty="0">
                <a:solidFill>
                  <a:srgbClr val="FF0000"/>
                </a:solidFill>
              </a:rPr>
              <a:t>weer</a:t>
            </a:r>
            <a:r>
              <a:rPr lang="nl-NL" sz="3200" dirty="0"/>
              <a:t> is de toestand van de luchtlaag om de aarde op een bepaald moment en op een </a:t>
            </a:r>
            <a:r>
              <a:rPr lang="nl-NL" sz="3200" dirty="0">
                <a:latin typeface="+mj-lt"/>
              </a:rPr>
              <a:t>bepaalde</a:t>
            </a:r>
            <a:r>
              <a:rPr lang="nl-NL" sz="3200" dirty="0"/>
              <a:t> plaats.</a:t>
            </a:r>
          </a:p>
          <a:p>
            <a:pPr marL="0" indent="0">
              <a:buNone/>
            </a:pPr>
            <a:endParaRPr lang="nl-NL" sz="3200" dirty="0"/>
          </a:p>
          <a:p>
            <a:pPr marL="0" indent="0">
              <a:buNone/>
            </a:pPr>
            <a:r>
              <a:rPr lang="nl-NL" sz="3200" dirty="0"/>
              <a:t>Wat zijn de </a:t>
            </a:r>
            <a:r>
              <a:rPr lang="nl-NL" sz="3200" dirty="0">
                <a:solidFill>
                  <a:srgbClr val="FF0000"/>
                </a:solidFill>
              </a:rPr>
              <a:t>weerselementen</a:t>
            </a:r>
            <a:r>
              <a:rPr lang="nl-NL" sz="3200" dirty="0"/>
              <a:t>?</a:t>
            </a:r>
          </a:p>
          <a:p>
            <a:pPr marL="0" indent="0"/>
            <a:r>
              <a:rPr lang="nl-NL" sz="3200" i="1" dirty="0">
                <a:solidFill>
                  <a:srgbClr val="FF0000"/>
                </a:solidFill>
              </a:rPr>
              <a:t> temperatuur</a:t>
            </a:r>
          </a:p>
          <a:p>
            <a:pPr marL="0" indent="0"/>
            <a:r>
              <a:rPr lang="nl-NL" sz="3200" i="1" dirty="0">
                <a:solidFill>
                  <a:srgbClr val="FF0000"/>
                </a:solidFill>
              </a:rPr>
              <a:t> neerslag</a:t>
            </a:r>
          </a:p>
          <a:p>
            <a:pPr marL="0" indent="0"/>
            <a:r>
              <a:rPr lang="nl-NL" sz="3200" i="1" dirty="0">
                <a:solidFill>
                  <a:srgbClr val="FF0000"/>
                </a:solidFill>
              </a:rPr>
              <a:t> wind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Weer en wind (1)</a:t>
            </a:r>
          </a:p>
        </p:txBody>
      </p:sp>
      <p:pic>
        <p:nvPicPr>
          <p:cNvPr id="1026" name="Picture 2" descr="C:\Users\Brendan\Documents\Persoonlijk\Werk\Carriere\Noordhoff Uitgevers\Thuiswerken\BNL\Auteursklus\CH01_4GT\CH01\BNL3-4GT-LB-1-07-21_V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99084" y="2131800"/>
            <a:ext cx="6441715" cy="4277701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0CE9197C-EDF6-4B04-8777-004E2C0DB7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2400" y="27472"/>
            <a:ext cx="4410075" cy="99060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14D62602-52B3-415B-84E6-A635115D24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26216">
            <a:off x="3874707" y="5864284"/>
            <a:ext cx="5255386" cy="3317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318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://media.madeinlimburg.be/2013/10/barometer.jpg">
            <a:extLst>
              <a:ext uri="{FF2B5EF4-FFF2-40B4-BE49-F238E27FC236}">
                <a16:creationId xmlns:a16="http://schemas.microsoft.com/office/drawing/2014/main" id="{C02E01C9-DA8C-4DC2-8A33-2B3CCF6BB1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34" y="4876800"/>
            <a:ext cx="4213299" cy="4213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nderti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Weer en klimaat &gt; 1.1 Weer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0"/>
          </p:nvPr>
        </p:nvSpPr>
        <p:spPr>
          <a:xfrm>
            <a:off x="492235" y="1997074"/>
            <a:ext cx="4795165" cy="7016751"/>
          </a:xfrm>
        </p:spPr>
        <p:txBody>
          <a:bodyPr/>
          <a:lstStyle/>
          <a:p>
            <a:pPr marL="0" indent="0">
              <a:buNone/>
            </a:pPr>
            <a:r>
              <a:rPr lang="nl-NL" sz="2800" dirty="0"/>
              <a:t>Waarmee wordt windkracht uitgedrukt?</a:t>
            </a:r>
          </a:p>
          <a:p>
            <a:r>
              <a:rPr lang="nl-NL" sz="2800" i="1" dirty="0"/>
              <a:t>Met de </a:t>
            </a:r>
            <a:r>
              <a:rPr lang="nl-NL" sz="2800" i="1" dirty="0">
                <a:solidFill>
                  <a:srgbClr val="FF0000"/>
                </a:solidFill>
              </a:rPr>
              <a:t>schaal van Beaufort</a:t>
            </a:r>
            <a:endParaRPr lang="nl-NL" sz="2800" dirty="0"/>
          </a:p>
          <a:p>
            <a:pPr marL="0" indent="0">
              <a:buNone/>
            </a:pPr>
            <a:r>
              <a:rPr lang="nl-NL" sz="2800" dirty="0"/>
              <a:t>De windkracht hangt af van de </a:t>
            </a:r>
            <a:r>
              <a:rPr lang="nl-NL" sz="2800" dirty="0">
                <a:solidFill>
                  <a:srgbClr val="FF0000"/>
                </a:solidFill>
              </a:rPr>
              <a:t>luchtdruk</a:t>
            </a:r>
            <a:r>
              <a:rPr lang="nl-NL" sz="2800" dirty="0"/>
              <a:t>, die wordt gemeten met een </a:t>
            </a:r>
            <a:r>
              <a:rPr lang="nl-NL" sz="2800" dirty="0">
                <a:solidFill>
                  <a:srgbClr val="FF0000"/>
                </a:solidFill>
              </a:rPr>
              <a:t>barometer</a:t>
            </a:r>
            <a:r>
              <a:rPr lang="nl-NL" sz="2800" dirty="0"/>
              <a:t>.</a:t>
            </a:r>
          </a:p>
          <a:p>
            <a:pPr marL="0" indent="0">
              <a:buNone/>
            </a:pPr>
            <a:endParaRPr lang="nl-NL" sz="2800" dirty="0"/>
          </a:p>
          <a:p>
            <a:pPr marL="0" indent="0">
              <a:buNone/>
            </a:pPr>
            <a:r>
              <a:rPr lang="nl-NL" sz="2800" dirty="0"/>
              <a:t>Daalt of stijgt de lucht in een </a:t>
            </a:r>
            <a:r>
              <a:rPr lang="nl-NL" sz="2800" dirty="0">
                <a:solidFill>
                  <a:srgbClr val="FF0000"/>
                </a:solidFill>
              </a:rPr>
              <a:t>lagedrukgebied</a:t>
            </a:r>
            <a:r>
              <a:rPr lang="nl-NL" sz="2800" dirty="0"/>
              <a:t>?</a:t>
            </a:r>
          </a:p>
          <a:p>
            <a:r>
              <a:rPr lang="nl-NL" sz="2800" i="1" dirty="0"/>
              <a:t>De lucht stijgt.</a:t>
            </a:r>
          </a:p>
          <a:p>
            <a:pPr marL="0" indent="0">
              <a:buNone/>
            </a:pPr>
            <a:endParaRPr lang="nl-NL" sz="2800" dirty="0"/>
          </a:p>
          <a:p>
            <a:pPr marL="0" indent="0">
              <a:buNone/>
            </a:pPr>
            <a:r>
              <a:rPr lang="nl-NL" sz="2800" dirty="0"/>
              <a:t>In een </a:t>
            </a:r>
            <a:r>
              <a:rPr lang="nl-NL" sz="2800" dirty="0">
                <a:solidFill>
                  <a:srgbClr val="FF0000"/>
                </a:solidFill>
              </a:rPr>
              <a:t>hogedrukgebied</a:t>
            </a:r>
            <a:r>
              <a:rPr lang="nl-NL" sz="2800" dirty="0"/>
              <a:t> daalt de lucht.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Weer en wind (2)</a:t>
            </a:r>
          </a:p>
        </p:txBody>
      </p:sp>
      <p:pic>
        <p:nvPicPr>
          <p:cNvPr id="2050" name="Picture 2" descr="C:\Users\Brendan\Documents\Persoonlijk\Werk\Carriere\Noordhoff Uitgevers\Thuiswerken\BNL\Auteursklus\CH01_4GT\CH01\BNL3-4GT-LB-1-11-47_V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92401" y="1996800"/>
            <a:ext cx="6820164" cy="4545000"/>
          </a:xfrm>
          <a:prstGeom prst="rect">
            <a:avLst/>
          </a:prstGeom>
          <a:noFill/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A606B87E-BFD9-429B-A636-04857CE1155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4900" y="1858825"/>
            <a:ext cx="7155000" cy="715500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10" name="Line 22">
            <a:extLst>
              <a:ext uri="{FF2B5EF4-FFF2-40B4-BE49-F238E27FC236}">
                <a16:creationId xmlns:a16="http://schemas.microsoft.com/office/drawing/2014/main" id="{BEF483F9-B78F-4D63-BAC0-8A6E75D231B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197400" y="3751800"/>
            <a:ext cx="3915000" cy="1620000"/>
          </a:xfrm>
          <a:prstGeom prst="line">
            <a:avLst/>
          </a:prstGeom>
          <a:noFill/>
          <a:ln w="57150" cap="rnd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nl-NL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1" name="Line 22">
            <a:extLst>
              <a:ext uri="{FF2B5EF4-FFF2-40B4-BE49-F238E27FC236}">
                <a16:creationId xmlns:a16="http://schemas.microsoft.com/office/drawing/2014/main" id="{BEF483F9-B78F-4D63-BAC0-8A6E75D231B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242400" y="7396800"/>
            <a:ext cx="2745000" cy="360000"/>
          </a:xfrm>
          <a:prstGeom prst="line">
            <a:avLst/>
          </a:prstGeom>
          <a:noFill/>
          <a:ln w="57150" cap="rnd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nl-NL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938CF6D-53E5-468C-AD22-A85557FB00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82400" y="27472"/>
            <a:ext cx="4410075" cy="990600"/>
          </a:xfrm>
          <a:prstGeom prst="rect">
            <a:avLst/>
          </a:prstGeom>
        </p:spPr>
      </p:pic>
      <p:sp>
        <p:nvSpPr>
          <p:cNvPr id="12" name="Tekstvak 11">
            <a:extLst>
              <a:ext uri="{FF2B5EF4-FFF2-40B4-BE49-F238E27FC236}">
                <a16:creationId xmlns:a16="http://schemas.microsoft.com/office/drawing/2014/main" id="{B2E8A5D9-1A70-4542-9AFF-3594120B7287}"/>
              </a:ext>
            </a:extLst>
          </p:cNvPr>
          <p:cNvSpPr txBox="1"/>
          <p:nvPr/>
        </p:nvSpPr>
        <p:spPr>
          <a:xfrm>
            <a:off x="7852400" y="8485912"/>
            <a:ext cx="4905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400" dirty="0"/>
              <a:t>Filmpje: </a:t>
            </a:r>
            <a:r>
              <a:rPr lang="nl-NL" sz="2400" dirty="0">
                <a:hlinkClick r:id="rId6"/>
              </a:rPr>
              <a:t>lage- en hogedrukgebied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3896318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nderti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Weer en klimaat &gt; 1.1 Weer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Weer en wind (3)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0CE9197C-EDF6-4B04-8777-004E2C0DB7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2400" y="27472"/>
            <a:ext cx="4410075" cy="990600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52314FA0-7DCF-48B5-B24C-743EFF426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00" y="1816801"/>
            <a:ext cx="12213422" cy="7890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06544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nderti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Weer en klimaat &gt; 1.1 Weer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0"/>
          </p:nvPr>
        </p:nvSpPr>
        <p:spPr>
          <a:xfrm>
            <a:off x="427401" y="1997074"/>
            <a:ext cx="4905000" cy="7016751"/>
          </a:xfrm>
        </p:spPr>
        <p:txBody>
          <a:bodyPr/>
          <a:lstStyle/>
          <a:p>
            <a:pPr marL="0" indent="0">
              <a:buNone/>
            </a:pPr>
            <a:r>
              <a:rPr lang="nl-NL" sz="2800" dirty="0"/>
              <a:t>Volgens de </a:t>
            </a:r>
            <a:r>
              <a:rPr lang="nl-NL" sz="2800" dirty="0">
                <a:solidFill>
                  <a:srgbClr val="FF0000"/>
                </a:solidFill>
              </a:rPr>
              <a:t>wet van Buys Ballot </a:t>
            </a:r>
            <a:r>
              <a:rPr lang="nl-NL" sz="2800" dirty="0"/>
              <a:t>stroomt lucht van hogedrukgebieden naar lagedrukgebieden met een afwijking.</a:t>
            </a:r>
          </a:p>
          <a:p>
            <a:pPr marL="0" indent="0">
              <a:buNone/>
            </a:pPr>
            <a:endParaRPr lang="nl-NL" sz="2800" dirty="0"/>
          </a:p>
          <a:p>
            <a:pPr marL="0" indent="0">
              <a:buNone/>
            </a:pPr>
            <a:endParaRPr lang="nl-NL" sz="2800" dirty="0"/>
          </a:p>
          <a:p>
            <a:pPr marL="0" indent="0">
              <a:buNone/>
            </a:pPr>
            <a:endParaRPr lang="nl-NL" sz="2800" dirty="0"/>
          </a:p>
          <a:p>
            <a:pPr marL="0" indent="0">
              <a:buNone/>
            </a:pPr>
            <a:r>
              <a:rPr lang="nl-NL" sz="2800" dirty="0"/>
              <a:t>Met welke afwijking stroomt lucht van hoge druk naar lage druk op het noordelijk halfrond?</a:t>
            </a:r>
          </a:p>
          <a:p>
            <a:r>
              <a:rPr lang="nl-NL" sz="2800" i="1" dirty="0"/>
              <a:t>Met een afwijking naar rechts.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Weer en wind (4)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A606B87E-BFD9-429B-A636-04857CE115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2400" y="1906800"/>
            <a:ext cx="7155000" cy="715500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7" name="Line 22">
            <a:extLst>
              <a:ext uri="{FF2B5EF4-FFF2-40B4-BE49-F238E27FC236}">
                <a16:creationId xmlns:a16="http://schemas.microsoft.com/office/drawing/2014/main" id="{BEF483F9-B78F-4D63-BAC0-8A6E75D231B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342400" y="4921800"/>
            <a:ext cx="6705000" cy="2520000"/>
          </a:xfrm>
          <a:prstGeom prst="line">
            <a:avLst/>
          </a:prstGeom>
          <a:noFill/>
          <a:ln w="57150" cap="rnd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nl-NL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253432A7-1B54-452A-A8F8-B63C160C38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2400" y="27472"/>
            <a:ext cx="4410075" cy="990600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C8B428D9-DA1B-4EAC-BC8E-1A39531E5766}"/>
              </a:ext>
            </a:extLst>
          </p:cNvPr>
          <p:cNvSpPr txBox="1"/>
          <p:nvPr/>
        </p:nvSpPr>
        <p:spPr>
          <a:xfrm>
            <a:off x="9247400" y="8473601"/>
            <a:ext cx="4005000" cy="4862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/>
              <a:t>Filmpje: </a:t>
            </a:r>
            <a:r>
              <a:rPr lang="nl-NL" dirty="0">
                <a:hlinkClick r:id="rId4"/>
              </a:rPr>
              <a:t>windstromen</a:t>
            </a:r>
            <a:endParaRPr lang="nl-NL" dirty="0"/>
          </a:p>
        </p:txBody>
      </p:sp>
      <p:sp>
        <p:nvSpPr>
          <p:cNvPr id="10" name="Line 22">
            <a:extLst>
              <a:ext uri="{FF2B5EF4-FFF2-40B4-BE49-F238E27FC236}">
                <a16:creationId xmlns:a16="http://schemas.microsoft.com/office/drawing/2014/main" id="{2100F5C6-B26E-497B-86D4-545EB0641DA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267400" y="2671800"/>
            <a:ext cx="1215000" cy="630000"/>
          </a:xfrm>
          <a:prstGeom prst="line">
            <a:avLst/>
          </a:prstGeom>
          <a:noFill/>
          <a:ln w="57150" cap="rnd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nl-NL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D5909CEF-75D2-4460-97BB-5E046A007C9B}"/>
              </a:ext>
            </a:extLst>
          </p:cNvPr>
          <p:cNvSpPr txBox="1"/>
          <p:nvPr/>
        </p:nvSpPr>
        <p:spPr>
          <a:xfrm>
            <a:off x="6097400" y="2169361"/>
            <a:ext cx="2115000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i="1" dirty="0"/>
              <a:t>Isobaren</a:t>
            </a:r>
          </a:p>
        </p:txBody>
      </p:sp>
    </p:spTree>
    <p:extLst>
      <p:ext uri="{BB962C8B-B14F-4D97-AF65-F5344CB8AC3E}">
        <p14:creationId xmlns:p14="http://schemas.microsoft.com/office/powerpoint/2010/main" val="3896318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0" grpId="0" animBg="1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nderti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Weer en klimaat &gt; 1.1 Weer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Examenvraag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8F1A522-D6B7-4A45-85E8-14EAF62250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2400" y="27472"/>
            <a:ext cx="4410075" cy="990600"/>
          </a:xfrm>
          <a:prstGeom prst="rect">
            <a:avLst/>
          </a:prstGeom>
        </p:spPr>
      </p:pic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65D25145-2E78-4930-8A1D-CFC9F29335F3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418641FB-51A9-43E4-8DF9-9714DD2614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821" y="1997074"/>
            <a:ext cx="12587157" cy="3699296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7AEB84BD-F31F-4837-A07B-0C3FB2CCC5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2400" y="5893700"/>
            <a:ext cx="8240597" cy="3102025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Tekstvak 13">
            <a:extLst>
              <a:ext uri="{FF2B5EF4-FFF2-40B4-BE49-F238E27FC236}">
                <a16:creationId xmlns:a16="http://schemas.microsoft.com/office/drawing/2014/main" id="{E9BB60E6-CE0F-48F7-832A-F8F82023E4D7}"/>
              </a:ext>
            </a:extLst>
          </p:cNvPr>
          <p:cNvSpPr txBox="1"/>
          <p:nvPr/>
        </p:nvSpPr>
        <p:spPr>
          <a:xfrm rot="258778">
            <a:off x="8764024" y="2369080"/>
            <a:ext cx="405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800" i="1" dirty="0">
                <a:solidFill>
                  <a:schemeClr val="accent1">
                    <a:lumMod val="75000"/>
                  </a:schemeClr>
                </a:solidFill>
              </a:rPr>
              <a:t>Depressie = slecht weer</a:t>
            </a:r>
          </a:p>
        </p:txBody>
      </p:sp>
    </p:spTree>
    <p:extLst>
      <p:ext uri="{BB962C8B-B14F-4D97-AF65-F5344CB8AC3E}">
        <p14:creationId xmlns:p14="http://schemas.microsoft.com/office/powerpoint/2010/main" val="3249791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nderti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Weer en klimaat &gt; 1.1 Weer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Examenvraag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8F1A522-D6B7-4A45-85E8-14EAF62250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2400" y="27472"/>
            <a:ext cx="4410075" cy="990600"/>
          </a:xfrm>
          <a:prstGeom prst="rect">
            <a:avLst/>
          </a:prstGeom>
        </p:spPr>
      </p:pic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65D25145-2E78-4930-8A1D-CFC9F29335F3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ACB31B9C-F1AD-4C21-8AE6-4141D7F4F1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162" y="809800"/>
            <a:ext cx="9900000" cy="8892633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8E6D18F4-E18B-4460-BA86-FB7735CD1A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399" y="8299718"/>
            <a:ext cx="1093609" cy="1218918"/>
          </a:xfrm>
          <a:prstGeom prst="rect">
            <a:avLst/>
          </a:prstGeom>
          <a:ln w="127000" cap="sq">
            <a:solidFill>
              <a:srgbClr val="FF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58889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ndertitel 1">
            <a:extLst>
              <a:ext uri="{FF2B5EF4-FFF2-40B4-BE49-F238E27FC236}">
                <a16:creationId xmlns:a16="http://schemas.microsoft.com/office/drawing/2014/main" id="{FA194ACA-3945-41E5-A946-74C75563DF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Weer en klimaat &gt; 1.1 Weer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A2A3547-07FA-4ADC-BE6F-57C5911AE4A5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marL="0" indent="0">
              <a:buNone/>
            </a:pPr>
            <a:endParaRPr lang="nl-NL" sz="4000" dirty="0"/>
          </a:p>
          <a:p>
            <a:pPr marL="0" indent="0">
              <a:buNone/>
            </a:pPr>
            <a:r>
              <a:rPr lang="nl-NL" sz="4000" dirty="0"/>
              <a:t>- Lezen </a:t>
            </a:r>
            <a:r>
              <a:rPr lang="nl-NL" sz="4000" dirty="0" err="1"/>
              <a:t>blz</a:t>
            </a:r>
            <a:r>
              <a:rPr lang="nl-NL" sz="4000" dirty="0"/>
              <a:t> 8 in je tekstboek.</a:t>
            </a:r>
            <a:br>
              <a:rPr lang="nl-NL" sz="4000" dirty="0"/>
            </a:br>
            <a:endParaRPr lang="nl-NL" sz="4000" dirty="0"/>
          </a:p>
          <a:p>
            <a:pPr>
              <a:buFontTx/>
              <a:buChar char="-"/>
            </a:pPr>
            <a:r>
              <a:rPr lang="nl-NL" sz="4000" dirty="0"/>
              <a:t>Maken </a:t>
            </a:r>
            <a:r>
              <a:rPr lang="nl-NL" sz="4000" dirty="0">
                <a:solidFill>
                  <a:srgbClr val="FF0000"/>
                </a:solidFill>
              </a:rPr>
              <a:t>opdracht 2, 3, 4 </a:t>
            </a:r>
            <a:r>
              <a:rPr lang="nl-NL" sz="4000" dirty="0"/>
              <a:t>in je werkboek</a:t>
            </a:r>
            <a:r>
              <a:rPr lang="nl-NL" sz="2400" dirty="0"/>
              <a:t>.</a:t>
            </a:r>
            <a:r>
              <a:rPr lang="nl-NL" sz="4000" dirty="0"/>
              <a:t/>
            </a:r>
            <a:br>
              <a:rPr lang="nl-NL" sz="4000" dirty="0"/>
            </a:br>
            <a:endParaRPr lang="nl-NL" sz="4000" dirty="0"/>
          </a:p>
          <a:p>
            <a:pPr marL="0" indent="0">
              <a:buNone/>
            </a:pPr>
            <a:r>
              <a:rPr lang="nl-NL" sz="4000" dirty="0"/>
              <a:t/>
            </a:r>
            <a:br>
              <a:rPr lang="nl-NL" sz="4000" dirty="0"/>
            </a:br>
            <a:r>
              <a:rPr lang="nl-NL" sz="4000" dirty="0"/>
              <a:t/>
            </a:r>
            <a:br>
              <a:rPr lang="nl-NL" sz="4000" dirty="0"/>
            </a:br>
            <a:r>
              <a:rPr lang="nl-NL" sz="4000" dirty="0"/>
              <a:t/>
            </a:r>
            <a:br>
              <a:rPr lang="nl-NL" sz="4000" dirty="0"/>
            </a:br>
            <a:r>
              <a:rPr lang="nl-NL" sz="4000" dirty="0"/>
              <a:t/>
            </a:r>
            <a:br>
              <a:rPr lang="nl-NL" sz="4000" dirty="0"/>
            </a:br>
            <a:r>
              <a:rPr lang="nl-NL" sz="4000" dirty="0"/>
              <a:t/>
            </a:r>
            <a:br>
              <a:rPr lang="nl-NL" sz="4000" dirty="0"/>
            </a:br>
            <a:r>
              <a:rPr lang="nl-NL" sz="4000" dirty="0"/>
              <a:t/>
            </a:r>
            <a:br>
              <a:rPr lang="nl-NL" sz="4000" dirty="0"/>
            </a:br>
            <a:r>
              <a:rPr lang="nl-NL" sz="3200" u="sng" dirty="0"/>
              <a:t/>
            </a:r>
            <a:br>
              <a:rPr lang="nl-NL" sz="3200" u="sng" dirty="0"/>
            </a:br>
            <a:r>
              <a:rPr lang="nl-NL" sz="3200" u="sng" dirty="0"/>
              <a:t>Belangrijke begrippen:</a:t>
            </a:r>
            <a:endParaRPr lang="nl-NL" sz="3200" dirty="0"/>
          </a:p>
          <a:p>
            <a:pPr marL="0" indent="0">
              <a:buNone/>
            </a:pPr>
            <a:r>
              <a:rPr lang="nl-NL" sz="3200" dirty="0"/>
              <a:t>  </a:t>
            </a:r>
            <a:r>
              <a:rPr lang="nl-NL" sz="2800" i="1" dirty="0"/>
              <a:t>weer, weerelementen, temperatuur, neerslag, wind, schaal </a:t>
            </a:r>
            <a:br>
              <a:rPr lang="nl-NL" sz="2800" i="1" dirty="0"/>
            </a:br>
            <a:r>
              <a:rPr lang="nl-NL" sz="2800" i="1" dirty="0"/>
              <a:t>  van Beaufort, luchtdruk, barometer, lagedrukgebied, hogedrukgebied,    </a:t>
            </a:r>
            <a:br>
              <a:rPr lang="nl-NL" sz="2800" i="1" dirty="0"/>
            </a:br>
            <a:r>
              <a:rPr lang="nl-NL" sz="2800" i="1" dirty="0"/>
              <a:t>  wet van Buys Ballot</a:t>
            </a:r>
            <a:endParaRPr lang="nl-NL" sz="3200" i="1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B89803F5-28BC-460F-B5C8-D2376A3EA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moet je doen?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32E6DBA0-D872-49FD-BC45-F165ECDF8E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2400" y="27472"/>
            <a:ext cx="4410075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00173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anchor="ctr" anchorCtr="0"/>
      <a:lstStyle>
        <a:defPPr>
          <a:defRPr dirty="0" smtClean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3E36296C7622458BA6EB9983F80420" ma:contentTypeVersion="10" ma:contentTypeDescription="Een nieuw document maken." ma:contentTypeScope="" ma:versionID="8a592616ac6430ca056c277e2062dec3">
  <xsd:schema xmlns:xsd="http://www.w3.org/2001/XMLSchema" xmlns:xs="http://www.w3.org/2001/XMLSchema" xmlns:p="http://schemas.microsoft.com/office/2006/metadata/properties" xmlns:ns2="265e490f-42c1-4584-9a55-d9e61dc9d5d6" targetNamespace="http://schemas.microsoft.com/office/2006/metadata/properties" ma:root="true" ma:fieldsID="e0ee21836795d20ea06862957b67b33b" ns2:_="">
    <xsd:import namespace="265e490f-42c1-4584-9a55-d9e61dc9d5d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5e490f-42c1-4584-9a55-d9e61dc9d5d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EE01CCF-CA5F-4A27-941E-9D236DF2D887}">
  <ds:schemaRefs>
    <ds:schemaRef ds:uri="http://purl.org/dc/terms/"/>
    <ds:schemaRef ds:uri="http://www.w3.org/XML/1998/namespace"/>
    <ds:schemaRef ds:uri="http://schemas.microsoft.com/office/2006/documentManagement/types"/>
    <ds:schemaRef ds:uri="http://purl.org/dc/dcmitype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265e490f-42c1-4584-9a55-d9e61dc9d5d6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74BF020C-1219-4B0B-A93A-7ACFCAF2852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65e490f-42c1-4584-9a55-d9e61dc9d5d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7487CA8-A3DB-4AF7-96D8-616227902A8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2800</TotalTime>
  <Words>470</Words>
  <Application>Microsoft Office PowerPoint</Application>
  <PresentationFormat>Aangepast</PresentationFormat>
  <Paragraphs>99</Paragraphs>
  <Slides>17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1</vt:i4>
      </vt:variant>
      <vt:variant>
        <vt:lpstr>Thema</vt:lpstr>
      </vt:variant>
      <vt:variant>
        <vt:i4>3</vt:i4>
      </vt:variant>
      <vt:variant>
        <vt:lpstr>Diatitels</vt:lpstr>
      </vt:variant>
      <vt:variant>
        <vt:i4>17</vt:i4>
      </vt:variant>
    </vt:vector>
  </HeadingPairs>
  <TitlesOfParts>
    <vt:vector size="21" baseType="lpstr">
      <vt:lpstr>Arial</vt:lpstr>
      <vt:lpstr>Kantoorthema</vt:lpstr>
      <vt:lpstr>1_Kantoorthema</vt:lpstr>
      <vt:lpstr>2_Kantoorthema</vt:lpstr>
      <vt:lpstr>PowerPoint-presentatie</vt:lpstr>
      <vt:lpstr>Leerdoelen</vt:lpstr>
      <vt:lpstr>Weer en wind (1)</vt:lpstr>
      <vt:lpstr>Weer en wind (2)</vt:lpstr>
      <vt:lpstr>Weer en wind (3)</vt:lpstr>
      <vt:lpstr>Weer en wind (4)</vt:lpstr>
      <vt:lpstr>Examenvraag</vt:lpstr>
      <vt:lpstr>Examenvraag</vt:lpstr>
      <vt:lpstr>Wat moet je doen?</vt:lpstr>
      <vt:lpstr>Waterkringloop</vt:lpstr>
      <vt:lpstr>Waterkringloop</vt:lpstr>
      <vt:lpstr>Regen (1)</vt:lpstr>
      <vt:lpstr>Regen (2)</vt:lpstr>
      <vt:lpstr>Regen (3)</vt:lpstr>
      <vt:lpstr>Regen (3)</vt:lpstr>
      <vt:lpstr>Examenvraag</vt:lpstr>
      <vt:lpstr>Wat moet je doen?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Gerard;Henk Botter</dc:creator>
  <cp:lastModifiedBy>Boyd van Raak</cp:lastModifiedBy>
  <cp:revision>159</cp:revision>
  <cp:lastPrinted>2017-02-23T12:19:06Z</cp:lastPrinted>
  <dcterms:created xsi:type="dcterms:W3CDTF">2016-06-21T09:44:17Z</dcterms:created>
  <dcterms:modified xsi:type="dcterms:W3CDTF">2020-08-29T18:41:46Z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0x010100C53E36296C7622458BA6EB9983F80420</vt:lpwstr>
  </property>
</Properties>
</file>